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5" r:id="rId3"/>
    <p:sldId id="257" r:id="rId4"/>
    <p:sldId id="258" r:id="rId5"/>
    <p:sldId id="259" r:id="rId6"/>
    <p:sldId id="260" r:id="rId7"/>
    <p:sldId id="261" r:id="rId8"/>
    <p:sldId id="262" r:id="rId9"/>
    <p:sldId id="263" r:id="rId10"/>
    <p:sldId id="264" r:id="rId11"/>
  </p:sldIdLst>
  <p:sldSz cx="18288000" cy="10287000"/>
  <p:notesSz cx="6858000" cy="9144000"/>
  <p:embeddedFontLst>
    <p:embeddedFont>
      <p:font typeface="Roboto" panose="02000000000000000000" pitchFamily="2" charset="0"/>
      <p:regular r:id="rId12"/>
      <p:bold r:id="rId13"/>
      <p:italic r:id="rId14"/>
      <p:boldItalic r:id="rId15"/>
    </p:embeddedFont>
    <p:embeddedFont>
      <p:font typeface="Roboto Bold" panose="02000000000000000000" charset="0"/>
      <p:regular r:id="rId16"/>
    </p:embeddedFont>
    <p:embeddedFont>
      <p:font typeface="Roboto Condensed" panose="02000000000000000000" pitchFamily="2" charset="0"/>
      <p:regular r:id="rId17"/>
      <p:bold r:id="rId18"/>
      <p:italic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png>
</file>

<file path=ppt/media/image10.png>
</file>

<file path=ppt/media/image11.jpeg>
</file>

<file path=ppt/media/image12.jpeg>
</file>

<file path=ppt/media/image13.jpeg>
</file>

<file path=ppt/media/image14.png>
</file>

<file path=ppt/media/image2.png>
</file>

<file path=ppt/media/image3.jpeg>
</file>

<file path=ppt/media/image4.jpe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68586" y="3078163"/>
            <a:ext cx="787686" cy="2895720"/>
            <a:chOff x="0" y="0"/>
            <a:chExt cx="207456" cy="762659"/>
          </a:xfrm>
        </p:grpSpPr>
        <p:sp>
          <p:nvSpPr>
            <p:cNvPr id="3" name="Freeform 3"/>
            <p:cNvSpPr/>
            <p:nvPr/>
          </p:nvSpPr>
          <p:spPr>
            <a:xfrm>
              <a:off x="0" y="0"/>
              <a:ext cx="207456" cy="762659"/>
            </a:xfrm>
            <a:custGeom>
              <a:avLst/>
              <a:gdLst/>
              <a:ahLst/>
              <a:cxnLst/>
              <a:rect l="l" t="t" r="r" b="b"/>
              <a:pathLst>
                <a:path w="207456" h="762659">
                  <a:moveTo>
                    <a:pt x="0" y="0"/>
                  </a:moveTo>
                  <a:lnTo>
                    <a:pt x="207456" y="0"/>
                  </a:lnTo>
                  <a:lnTo>
                    <a:pt x="207456" y="762659"/>
                  </a:lnTo>
                  <a:lnTo>
                    <a:pt x="0" y="762659"/>
                  </a:lnTo>
                  <a:close/>
                </a:path>
              </a:pathLst>
            </a:custGeom>
            <a:solidFill>
              <a:srgbClr val="004AAD"/>
            </a:solidFill>
          </p:spPr>
          <p:txBody>
            <a:bodyPr/>
            <a:lstStyle/>
            <a:p>
              <a:endParaRPr lang="en-CA"/>
            </a:p>
          </p:txBody>
        </p:sp>
        <p:sp>
          <p:nvSpPr>
            <p:cNvPr id="4" name="TextBox 4"/>
            <p:cNvSpPr txBox="1"/>
            <p:nvPr/>
          </p:nvSpPr>
          <p:spPr>
            <a:xfrm>
              <a:off x="0" y="-38100"/>
              <a:ext cx="207456" cy="800759"/>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rot="2700000">
            <a:off x="16448521" y="4354667"/>
            <a:ext cx="4998443" cy="4879738"/>
            <a:chOff x="0" y="0"/>
            <a:chExt cx="1316462" cy="1285198"/>
          </a:xfrm>
        </p:grpSpPr>
        <p:sp>
          <p:nvSpPr>
            <p:cNvPr id="6" name="Freeform 6"/>
            <p:cNvSpPr/>
            <p:nvPr/>
          </p:nvSpPr>
          <p:spPr>
            <a:xfrm>
              <a:off x="0" y="0"/>
              <a:ext cx="1316462" cy="1285198"/>
            </a:xfrm>
            <a:custGeom>
              <a:avLst/>
              <a:gdLst/>
              <a:ahLst/>
              <a:cxnLst/>
              <a:rect l="l" t="t" r="r" b="b"/>
              <a:pathLst>
                <a:path w="1316462" h="1285198">
                  <a:moveTo>
                    <a:pt x="0" y="0"/>
                  </a:moveTo>
                  <a:lnTo>
                    <a:pt x="1316462" y="0"/>
                  </a:lnTo>
                  <a:lnTo>
                    <a:pt x="1316462" y="1285198"/>
                  </a:lnTo>
                  <a:lnTo>
                    <a:pt x="0" y="1285198"/>
                  </a:lnTo>
                  <a:close/>
                </a:path>
              </a:pathLst>
            </a:custGeom>
            <a:solidFill>
              <a:srgbClr val="004AAD"/>
            </a:solidFill>
          </p:spPr>
          <p:txBody>
            <a:bodyPr/>
            <a:lstStyle/>
            <a:p>
              <a:endParaRPr lang="en-CA"/>
            </a:p>
          </p:txBody>
        </p:sp>
        <p:sp>
          <p:nvSpPr>
            <p:cNvPr id="7" name="TextBox 7"/>
            <p:cNvSpPr txBox="1"/>
            <p:nvPr/>
          </p:nvSpPr>
          <p:spPr>
            <a:xfrm>
              <a:off x="0" y="-38100"/>
              <a:ext cx="1316462" cy="132329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8100000">
            <a:off x="10586895" y="-4405449"/>
            <a:ext cx="7589194" cy="9537300"/>
            <a:chOff x="0" y="0"/>
            <a:chExt cx="1998800" cy="2511881"/>
          </a:xfrm>
        </p:grpSpPr>
        <p:sp>
          <p:nvSpPr>
            <p:cNvPr id="9" name="Freeform 9"/>
            <p:cNvSpPr/>
            <p:nvPr/>
          </p:nvSpPr>
          <p:spPr>
            <a:xfrm>
              <a:off x="0" y="0"/>
              <a:ext cx="1998800" cy="2511882"/>
            </a:xfrm>
            <a:custGeom>
              <a:avLst/>
              <a:gdLst/>
              <a:ahLst/>
              <a:cxnLst/>
              <a:rect l="l" t="t" r="r" b="b"/>
              <a:pathLst>
                <a:path w="1998800" h="2511882">
                  <a:moveTo>
                    <a:pt x="0" y="0"/>
                  </a:moveTo>
                  <a:lnTo>
                    <a:pt x="1998800" y="0"/>
                  </a:lnTo>
                  <a:lnTo>
                    <a:pt x="1998800" y="2511882"/>
                  </a:lnTo>
                  <a:lnTo>
                    <a:pt x="0" y="2511882"/>
                  </a:lnTo>
                  <a:close/>
                </a:path>
              </a:pathLst>
            </a:custGeom>
            <a:solidFill>
              <a:srgbClr val="004AAD"/>
            </a:solidFill>
          </p:spPr>
          <p:txBody>
            <a:bodyPr/>
            <a:lstStyle/>
            <a:p>
              <a:endParaRPr lang="en-CA"/>
            </a:p>
          </p:txBody>
        </p:sp>
        <p:sp>
          <p:nvSpPr>
            <p:cNvPr id="10" name="TextBox 10"/>
            <p:cNvSpPr txBox="1"/>
            <p:nvPr/>
          </p:nvSpPr>
          <p:spPr>
            <a:xfrm>
              <a:off x="0" y="-38100"/>
              <a:ext cx="1998800" cy="2549981"/>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rot="8100000">
            <a:off x="7354922" y="6592423"/>
            <a:ext cx="9653057" cy="8824540"/>
            <a:chOff x="0" y="0"/>
            <a:chExt cx="2542369" cy="2324159"/>
          </a:xfrm>
        </p:grpSpPr>
        <p:sp>
          <p:nvSpPr>
            <p:cNvPr id="12" name="Freeform 12"/>
            <p:cNvSpPr/>
            <p:nvPr/>
          </p:nvSpPr>
          <p:spPr>
            <a:xfrm>
              <a:off x="0" y="0"/>
              <a:ext cx="2542369" cy="2324159"/>
            </a:xfrm>
            <a:custGeom>
              <a:avLst/>
              <a:gdLst/>
              <a:ahLst/>
              <a:cxnLst/>
              <a:rect l="l" t="t" r="r" b="b"/>
              <a:pathLst>
                <a:path w="2542369" h="2324159">
                  <a:moveTo>
                    <a:pt x="0" y="0"/>
                  </a:moveTo>
                  <a:lnTo>
                    <a:pt x="2542369" y="0"/>
                  </a:lnTo>
                  <a:lnTo>
                    <a:pt x="2542369" y="2324159"/>
                  </a:lnTo>
                  <a:lnTo>
                    <a:pt x="0" y="2324159"/>
                  </a:lnTo>
                  <a:close/>
                </a:path>
              </a:pathLst>
            </a:custGeom>
            <a:solidFill>
              <a:srgbClr val="004AAD"/>
            </a:solidFill>
          </p:spPr>
          <p:txBody>
            <a:bodyPr/>
            <a:lstStyle/>
            <a:p>
              <a:endParaRPr lang="en-CA"/>
            </a:p>
          </p:txBody>
        </p:sp>
        <p:sp>
          <p:nvSpPr>
            <p:cNvPr id="13" name="TextBox 13"/>
            <p:cNvSpPr txBox="1"/>
            <p:nvPr/>
          </p:nvSpPr>
          <p:spPr>
            <a:xfrm>
              <a:off x="0" y="-38100"/>
              <a:ext cx="2542369" cy="2362259"/>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9144000" y="2683073"/>
            <a:ext cx="1237996" cy="1237996"/>
          </a:xfrm>
          <a:custGeom>
            <a:avLst/>
            <a:gdLst/>
            <a:ahLst/>
            <a:cxnLst/>
            <a:rect l="l" t="t" r="r" b="b"/>
            <a:pathLst>
              <a:path w="1237996" h="1237996">
                <a:moveTo>
                  <a:pt x="0" y="0"/>
                </a:moveTo>
                <a:lnTo>
                  <a:pt x="1237996" y="0"/>
                </a:lnTo>
                <a:lnTo>
                  <a:pt x="1237996" y="1237996"/>
                </a:lnTo>
                <a:lnTo>
                  <a:pt x="0" y="1237996"/>
                </a:lnTo>
                <a:lnTo>
                  <a:pt x="0" y="0"/>
                </a:lnTo>
                <a:close/>
              </a:path>
            </a:pathLst>
          </a:custGeom>
          <a:blipFill>
            <a:blip r:embed="rId2"/>
            <a:stretch>
              <a:fillRect/>
            </a:stretch>
          </a:blipFill>
        </p:spPr>
        <p:txBody>
          <a:bodyPr/>
          <a:lstStyle/>
          <a:p>
            <a:endParaRPr lang="en-CA"/>
          </a:p>
        </p:txBody>
      </p:sp>
      <p:sp>
        <p:nvSpPr>
          <p:cNvPr id="15" name="Freeform 15"/>
          <p:cNvSpPr/>
          <p:nvPr/>
        </p:nvSpPr>
        <p:spPr>
          <a:xfrm>
            <a:off x="1409021" y="4560793"/>
            <a:ext cx="4389789" cy="4467485"/>
          </a:xfrm>
          <a:custGeom>
            <a:avLst/>
            <a:gdLst/>
            <a:ahLst/>
            <a:cxnLst/>
            <a:rect l="l" t="t" r="r" b="b"/>
            <a:pathLst>
              <a:path w="4389789" h="4467485">
                <a:moveTo>
                  <a:pt x="0" y="0"/>
                </a:moveTo>
                <a:lnTo>
                  <a:pt x="4389789" y="0"/>
                </a:lnTo>
                <a:lnTo>
                  <a:pt x="4389789" y="4467485"/>
                </a:lnTo>
                <a:lnTo>
                  <a:pt x="0" y="4467485"/>
                </a:lnTo>
                <a:lnTo>
                  <a:pt x="0" y="0"/>
                </a:lnTo>
                <a:close/>
              </a:path>
            </a:pathLst>
          </a:custGeom>
          <a:blipFill>
            <a:blip r:embed="rId3"/>
            <a:stretch>
              <a:fillRect/>
            </a:stretch>
          </a:blipFill>
        </p:spPr>
        <p:txBody>
          <a:bodyPr/>
          <a:lstStyle/>
          <a:p>
            <a:endParaRPr lang="en-CA"/>
          </a:p>
        </p:txBody>
      </p:sp>
      <p:sp>
        <p:nvSpPr>
          <p:cNvPr id="16" name="TextBox 16"/>
          <p:cNvSpPr txBox="1"/>
          <p:nvPr/>
        </p:nvSpPr>
        <p:spPr>
          <a:xfrm>
            <a:off x="1028700" y="1553879"/>
            <a:ext cx="8115300" cy="1555922"/>
          </a:xfrm>
          <a:prstGeom prst="rect">
            <a:avLst/>
          </a:prstGeom>
        </p:spPr>
        <p:txBody>
          <a:bodyPr lIns="0" tIns="0" rIns="0" bIns="0" rtlCol="0" anchor="t">
            <a:spAutoFit/>
          </a:bodyPr>
          <a:lstStyle/>
          <a:p>
            <a:pPr>
              <a:lnSpc>
                <a:spcPts val="11608"/>
              </a:lnSpc>
            </a:pPr>
            <a:r>
              <a:rPr lang="en-US" sz="11608">
                <a:solidFill>
                  <a:srgbClr val="004AAD"/>
                </a:solidFill>
                <a:latin typeface="Roboto Bold"/>
              </a:rPr>
              <a:t>Medi-to-Go</a:t>
            </a:r>
          </a:p>
        </p:txBody>
      </p:sp>
      <p:sp>
        <p:nvSpPr>
          <p:cNvPr id="17" name="TextBox 17"/>
          <p:cNvSpPr txBox="1"/>
          <p:nvPr/>
        </p:nvSpPr>
        <p:spPr>
          <a:xfrm>
            <a:off x="5798810" y="2997271"/>
            <a:ext cx="6990733" cy="533400"/>
          </a:xfrm>
          <a:prstGeom prst="rect">
            <a:avLst/>
          </a:prstGeom>
        </p:spPr>
        <p:txBody>
          <a:bodyPr lIns="0" tIns="0" rIns="0" bIns="0" rtlCol="0" anchor="t">
            <a:spAutoFit/>
          </a:bodyPr>
          <a:lstStyle/>
          <a:p>
            <a:pPr>
              <a:lnSpc>
                <a:spcPts val="4200"/>
              </a:lnSpc>
            </a:pPr>
            <a:r>
              <a:rPr lang="en-US" sz="3000">
                <a:solidFill>
                  <a:srgbClr val="004AAD"/>
                </a:solidFill>
                <a:latin typeface="Roboto Condensed"/>
              </a:rPr>
              <a:t>Nurturing Wellness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
        <p:cNvGrpSpPr/>
        <p:nvPr/>
      </p:nvGrpSpPr>
      <p:grpSpPr>
        <a:xfrm>
          <a:off x="0" y="0"/>
          <a:ext cx="0" cy="0"/>
          <a:chOff x="0" y="0"/>
          <a:chExt cx="0" cy="0"/>
        </a:xfrm>
      </p:grpSpPr>
      <p:grpSp>
        <p:nvGrpSpPr>
          <p:cNvPr id="2" name="Group 2"/>
          <p:cNvGrpSpPr/>
          <p:nvPr/>
        </p:nvGrpSpPr>
        <p:grpSpPr>
          <a:xfrm>
            <a:off x="1153264" y="0"/>
            <a:ext cx="17134736" cy="9258300"/>
            <a:chOff x="0" y="0"/>
            <a:chExt cx="4841691" cy="2616079"/>
          </a:xfrm>
        </p:grpSpPr>
        <p:sp>
          <p:nvSpPr>
            <p:cNvPr id="3" name="Freeform 3"/>
            <p:cNvSpPr/>
            <p:nvPr/>
          </p:nvSpPr>
          <p:spPr>
            <a:xfrm>
              <a:off x="0" y="0"/>
              <a:ext cx="4841691" cy="2616079"/>
            </a:xfrm>
            <a:custGeom>
              <a:avLst/>
              <a:gdLst/>
              <a:ahLst/>
              <a:cxnLst/>
              <a:rect l="l" t="t" r="r" b="b"/>
              <a:pathLst>
                <a:path w="4841691" h="2616079">
                  <a:moveTo>
                    <a:pt x="0" y="0"/>
                  </a:moveTo>
                  <a:lnTo>
                    <a:pt x="4841691" y="0"/>
                  </a:lnTo>
                  <a:lnTo>
                    <a:pt x="4841691" y="2616079"/>
                  </a:lnTo>
                  <a:lnTo>
                    <a:pt x="0" y="2616079"/>
                  </a:lnTo>
                  <a:close/>
                </a:path>
              </a:pathLst>
            </a:custGeom>
            <a:solidFill>
              <a:srgbClr val="000000">
                <a:alpha val="44706"/>
              </a:srgbClr>
            </a:solidFill>
          </p:spPr>
          <p:txBody>
            <a:bodyPr/>
            <a:lstStyle/>
            <a:p>
              <a:endParaRPr lang="en-CA"/>
            </a:p>
          </p:txBody>
        </p:sp>
        <p:sp>
          <p:nvSpPr>
            <p:cNvPr id="4" name="TextBox 4"/>
            <p:cNvSpPr txBox="1"/>
            <p:nvPr/>
          </p:nvSpPr>
          <p:spPr>
            <a:xfrm>
              <a:off x="0" y="-38100"/>
              <a:ext cx="4841691" cy="2654179"/>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3038436" y="847725"/>
            <a:ext cx="12211128" cy="1552575"/>
          </a:xfrm>
          <a:prstGeom prst="rect">
            <a:avLst/>
          </a:prstGeom>
        </p:spPr>
        <p:txBody>
          <a:bodyPr lIns="0" tIns="0" rIns="0" bIns="0" rtlCol="0" anchor="t">
            <a:spAutoFit/>
          </a:bodyPr>
          <a:lstStyle/>
          <a:p>
            <a:pPr algn="ctr">
              <a:lnSpc>
                <a:spcPts val="12599"/>
              </a:lnSpc>
            </a:pPr>
            <a:r>
              <a:rPr lang="en-US" sz="9000">
                <a:solidFill>
                  <a:srgbClr val="FFFFFF"/>
                </a:solidFill>
                <a:latin typeface="Roboto Bold"/>
              </a:rPr>
              <a:t>Reflection</a:t>
            </a:r>
          </a:p>
        </p:txBody>
      </p:sp>
      <p:sp>
        <p:nvSpPr>
          <p:cNvPr id="6" name="TextBox 6"/>
          <p:cNvSpPr txBox="1"/>
          <p:nvPr/>
        </p:nvSpPr>
        <p:spPr>
          <a:xfrm>
            <a:off x="3996544" y="2572490"/>
            <a:ext cx="10617983" cy="5650865"/>
          </a:xfrm>
          <a:prstGeom prst="rect">
            <a:avLst/>
          </a:prstGeom>
        </p:spPr>
        <p:txBody>
          <a:bodyPr lIns="0" tIns="0" rIns="0" bIns="0" rtlCol="0" anchor="t">
            <a:spAutoFit/>
          </a:bodyPr>
          <a:lstStyle/>
          <a:p>
            <a:pPr algn="ctr">
              <a:lnSpc>
                <a:spcPts val="4059"/>
              </a:lnSpc>
            </a:pPr>
            <a:r>
              <a:rPr lang="en-US" sz="2899">
                <a:solidFill>
                  <a:srgbClr val="FFFFFF"/>
                </a:solidFill>
                <a:latin typeface="Roboto Condensed"/>
              </a:rPr>
              <a:t>In our design, we opted for the ‘tkinter’ module for UI development prioritizing clarity to effectively convey concepts. For the time being our database structure involves hardcoded data restriction the access to administrator.</a:t>
            </a:r>
          </a:p>
          <a:p>
            <a:pPr algn="ctr">
              <a:lnSpc>
                <a:spcPts val="4059"/>
              </a:lnSpc>
            </a:pPr>
            <a:endParaRPr lang="en-US" sz="2899">
              <a:solidFill>
                <a:srgbClr val="FFFFFF"/>
              </a:solidFill>
              <a:latin typeface="Roboto Condensed"/>
            </a:endParaRPr>
          </a:p>
          <a:p>
            <a:pPr algn="ctr">
              <a:lnSpc>
                <a:spcPts val="4059"/>
              </a:lnSpc>
            </a:pPr>
            <a:r>
              <a:rPr lang="en-US" sz="2899">
                <a:solidFill>
                  <a:srgbClr val="FFFFFF"/>
                </a:solidFill>
                <a:latin typeface="Roboto Condensed"/>
              </a:rPr>
              <a:t>This decision helped us control file management more easily. Looking forward we intend to refine the design and integrate an easily accessible database thereby increasing adaptability.</a:t>
            </a:r>
          </a:p>
          <a:p>
            <a:pPr algn="ctr">
              <a:lnSpc>
                <a:spcPts val="4059"/>
              </a:lnSpc>
            </a:pPr>
            <a:endParaRPr lang="en-US" sz="2899">
              <a:solidFill>
                <a:srgbClr val="FFFFFF"/>
              </a:solidFill>
              <a:latin typeface="Roboto Condensed"/>
            </a:endParaRPr>
          </a:p>
          <a:p>
            <a:pPr algn="ctr">
              <a:lnSpc>
                <a:spcPts val="4059"/>
              </a:lnSpc>
            </a:pPr>
            <a:endParaRPr lang="en-US" sz="2899">
              <a:solidFill>
                <a:srgbClr val="FFFFFF"/>
              </a:solidFill>
              <a:latin typeface="Roboto Condensed"/>
            </a:endParaRPr>
          </a:p>
          <a:p>
            <a:pPr algn="ctr">
              <a:lnSpc>
                <a:spcPts val="4059"/>
              </a:lnSpc>
              <a:spcBef>
                <a:spcPct val="0"/>
              </a:spcBef>
            </a:pPr>
            <a:endParaRPr lang="en-US" sz="2899">
              <a:solidFill>
                <a:srgbClr val="FFFFFF"/>
              </a:solidFill>
              <a:latin typeface="Roboto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
        <p:cNvGrpSpPr/>
        <p:nvPr/>
      </p:nvGrpSpPr>
      <p:grpSpPr>
        <a:xfrm>
          <a:off x="0" y="0"/>
          <a:ext cx="0" cy="0"/>
          <a:chOff x="0" y="0"/>
          <a:chExt cx="0" cy="0"/>
        </a:xfrm>
      </p:grpSpPr>
      <p:grpSp>
        <p:nvGrpSpPr>
          <p:cNvPr id="2" name="Group 2"/>
          <p:cNvGrpSpPr/>
          <p:nvPr/>
        </p:nvGrpSpPr>
        <p:grpSpPr>
          <a:xfrm>
            <a:off x="15836272" y="0"/>
            <a:ext cx="2451728" cy="10287000"/>
            <a:chOff x="0" y="0"/>
            <a:chExt cx="3268971" cy="13716000"/>
          </a:xfrm>
        </p:grpSpPr>
        <p:pic>
          <p:nvPicPr>
            <p:cNvPr id="3" name="Picture 3"/>
            <p:cNvPicPr>
              <a:picLocks noChangeAspect="1"/>
            </p:cNvPicPr>
            <p:nvPr/>
          </p:nvPicPr>
          <p:blipFill>
            <a:blip r:embed="rId2"/>
            <a:srcRect l="56962" r="27144"/>
            <a:stretch>
              <a:fillRect/>
            </a:stretch>
          </p:blipFill>
          <p:spPr>
            <a:xfrm>
              <a:off x="0" y="0"/>
              <a:ext cx="3268971" cy="13716000"/>
            </a:xfrm>
            <a:prstGeom prst="rect">
              <a:avLst/>
            </a:prstGeom>
          </p:spPr>
        </p:pic>
      </p:grpSp>
      <p:grpSp>
        <p:nvGrpSpPr>
          <p:cNvPr id="4" name="Group 4"/>
          <p:cNvGrpSpPr/>
          <p:nvPr/>
        </p:nvGrpSpPr>
        <p:grpSpPr>
          <a:xfrm>
            <a:off x="-2366" y="0"/>
            <a:ext cx="2451728" cy="10287000"/>
            <a:chOff x="0" y="0"/>
            <a:chExt cx="3268971" cy="13716000"/>
          </a:xfrm>
        </p:grpSpPr>
        <p:pic>
          <p:nvPicPr>
            <p:cNvPr id="5" name="Picture 5"/>
            <p:cNvPicPr>
              <a:picLocks noChangeAspect="1"/>
            </p:cNvPicPr>
            <p:nvPr/>
          </p:nvPicPr>
          <p:blipFill>
            <a:blip r:embed="rId3"/>
            <a:srcRect l="43794" r="40316"/>
            <a:stretch>
              <a:fillRect/>
            </a:stretch>
          </p:blipFill>
          <p:spPr>
            <a:xfrm>
              <a:off x="0" y="0"/>
              <a:ext cx="3268971" cy="13716000"/>
            </a:xfrm>
            <a:prstGeom prst="rect">
              <a:avLst/>
            </a:prstGeom>
          </p:spPr>
        </p:pic>
      </p:grpSp>
      <p:grpSp>
        <p:nvGrpSpPr>
          <p:cNvPr id="6" name="Group 6"/>
          <p:cNvGrpSpPr/>
          <p:nvPr/>
        </p:nvGrpSpPr>
        <p:grpSpPr>
          <a:xfrm rot="-5400000">
            <a:off x="8533876" y="166445"/>
            <a:ext cx="1220249" cy="19617198"/>
            <a:chOff x="0" y="0"/>
            <a:chExt cx="344801" cy="5543149"/>
          </a:xfrm>
        </p:grpSpPr>
        <p:sp>
          <p:nvSpPr>
            <p:cNvPr id="7" name="Freeform 7"/>
            <p:cNvSpPr/>
            <p:nvPr/>
          </p:nvSpPr>
          <p:spPr>
            <a:xfrm>
              <a:off x="0" y="0"/>
              <a:ext cx="344801" cy="5543149"/>
            </a:xfrm>
            <a:custGeom>
              <a:avLst/>
              <a:gdLst/>
              <a:ahLst/>
              <a:cxnLst/>
              <a:rect l="l" t="t" r="r" b="b"/>
              <a:pathLst>
                <a:path w="344801" h="5543149">
                  <a:moveTo>
                    <a:pt x="0" y="0"/>
                  </a:moveTo>
                  <a:lnTo>
                    <a:pt x="344801" y="0"/>
                  </a:lnTo>
                  <a:lnTo>
                    <a:pt x="344801" y="5543149"/>
                  </a:lnTo>
                  <a:lnTo>
                    <a:pt x="0" y="5543149"/>
                  </a:lnTo>
                  <a:close/>
                </a:path>
              </a:pathLst>
            </a:custGeom>
            <a:solidFill>
              <a:srgbClr val="FFFFFF"/>
            </a:solidFill>
          </p:spPr>
          <p:txBody>
            <a:bodyPr/>
            <a:lstStyle/>
            <a:p>
              <a:endParaRPr lang="en-CA"/>
            </a:p>
          </p:txBody>
        </p:sp>
        <p:sp>
          <p:nvSpPr>
            <p:cNvPr id="8" name="TextBox 8"/>
            <p:cNvSpPr txBox="1"/>
            <p:nvPr/>
          </p:nvSpPr>
          <p:spPr>
            <a:xfrm>
              <a:off x="0" y="-38100"/>
              <a:ext cx="344801" cy="5581249"/>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3029271" y="875034"/>
            <a:ext cx="12363129" cy="1134862"/>
          </a:xfrm>
          <a:prstGeom prst="rect">
            <a:avLst/>
          </a:prstGeom>
        </p:spPr>
        <p:txBody>
          <a:bodyPr wrap="square" lIns="0" tIns="0" rIns="0" bIns="0" rtlCol="0" anchor="t">
            <a:spAutoFit/>
          </a:bodyPr>
          <a:lstStyle/>
          <a:p>
            <a:pPr algn="ctr">
              <a:lnSpc>
                <a:spcPts val="8820"/>
              </a:lnSpc>
            </a:pPr>
            <a:r>
              <a:rPr lang="en-US" sz="9000" dirty="0">
                <a:solidFill>
                  <a:schemeClr val="bg1"/>
                </a:solidFill>
                <a:latin typeface="Roboto Bold"/>
              </a:rPr>
              <a:t>Our Team</a:t>
            </a:r>
          </a:p>
        </p:txBody>
      </p:sp>
      <p:sp>
        <p:nvSpPr>
          <p:cNvPr id="10" name="TextBox 10"/>
          <p:cNvSpPr txBox="1"/>
          <p:nvPr/>
        </p:nvSpPr>
        <p:spPr>
          <a:xfrm>
            <a:off x="6216420" y="3543300"/>
            <a:ext cx="6280380" cy="583493"/>
          </a:xfrm>
          <a:prstGeom prst="rect">
            <a:avLst/>
          </a:prstGeom>
        </p:spPr>
        <p:txBody>
          <a:bodyPr wrap="square" lIns="0" tIns="0" rIns="0" bIns="0" rtlCol="0" anchor="t">
            <a:spAutoFit/>
          </a:bodyPr>
          <a:lstStyle/>
          <a:p>
            <a:pPr algn="ctr">
              <a:lnSpc>
                <a:spcPts val="4899"/>
              </a:lnSpc>
            </a:pPr>
            <a:r>
              <a:rPr lang="en-US" sz="3499" spc="174" dirty="0">
                <a:solidFill>
                  <a:srgbClr val="FFFFFF"/>
                </a:solidFill>
                <a:latin typeface="Roboto"/>
              </a:rPr>
              <a:t>ABHISHEKH JAYAPRAKASH</a:t>
            </a:r>
          </a:p>
        </p:txBody>
      </p:sp>
      <p:sp>
        <p:nvSpPr>
          <p:cNvPr id="12" name="TextBox 12"/>
          <p:cNvSpPr txBox="1"/>
          <p:nvPr/>
        </p:nvSpPr>
        <p:spPr>
          <a:xfrm>
            <a:off x="6215237" y="5794354"/>
            <a:ext cx="5855161" cy="596900"/>
          </a:xfrm>
          <a:prstGeom prst="rect">
            <a:avLst/>
          </a:prstGeom>
        </p:spPr>
        <p:txBody>
          <a:bodyPr lIns="0" tIns="0" rIns="0" bIns="0" rtlCol="0" anchor="t">
            <a:spAutoFit/>
          </a:bodyPr>
          <a:lstStyle/>
          <a:p>
            <a:pPr marL="0" lvl="0" indent="0" algn="ctr">
              <a:lnSpc>
                <a:spcPts val="4899"/>
              </a:lnSpc>
            </a:pPr>
            <a:r>
              <a:rPr lang="en-US" sz="3499" spc="174">
                <a:solidFill>
                  <a:srgbClr val="FFFFFF"/>
                </a:solidFill>
                <a:latin typeface="Roboto"/>
              </a:rPr>
              <a:t>MIHIR MAHESH MUKHI</a:t>
            </a:r>
          </a:p>
        </p:txBody>
      </p:sp>
      <p:sp>
        <p:nvSpPr>
          <p:cNvPr id="13" name="TextBox 13"/>
          <p:cNvSpPr txBox="1"/>
          <p:nvPr/>
        </p:nvSpPr>
        <p:spPr>
          <a:xfrm>
            <a:off x="6215237" y="5063297"/>
            <a:ext cx="5855161" cy="596900"/>
          </a:xfrm>
          <a:prstGeom prst="rect">
            <a:avLst/>
          </a:prstGeom>
        </p:spPr>
        <p:txBody>
          <a:bodyPr lIns="0" tIns="0" rIns="0" bIns="0" rtlCol="0" anchor="t">
            <a:spAutoFit/>
          </a:bodyPr>
          <a:lstStyle/>
          <a:p>
            <a:pPr marL="0" lvl="0" indent="0" algn="ctr">
              <a:lnSpc>
                <a:spcPts val="4899"/>
              </a:lnSpc>
            </a:pPr>
            <a:r>
              <a:rPr lang="en-US" sz="3499" spc="174" dirty="0">
                <a:solidFill>
                  <a:srgbClr val="FFFFFF"/>
                </a:solidFill>
                <a:latin typeface="Roboto"/>
              </a:rPr>
              <a:t>DEVANSH ARTWANI</a:t>
            </a:r>
          </a:p>
        </p:txBody>
      </p:sp>
      <p:sp>
        <p:nvSpPr>
          <p:cNvPr id="14" name="TextBox 10">
            <a:extLst>
              <a:ext uri="{FF2B5EF4-FFF2-40B4-BE49-F238E27FC236}">
                <a16:creationId xmlns:a16="http://schemas.microsoft.com/office/drawing/2014/main" id="{DA93C313-E059-41D9-E19E-994B34994345}"/>
              </a:ext>
            </a:extLst>
          </p:cNvPr>
          <p:cNvSpPr txBox="1"/>
          <p:nvPr/>
        </p:nvSpPr>
        <p:spPr>
          <a:xfrm>
            <a:off x="6179018" y="4274357"/>
            <a:ext cx="6280380" cy="583493"/>
          </a:xfrm>
          <a:prstGeom prst="rect">
            <a:avLst/>
          </a:prstGeom>
        </p:spPr>
        <p:txBody>
          <a:bodyPr wrap="square" lIns="0" tIns="0" rIns="0" bIns="0" rtlCol="0" anchor="t">
            <a:spAutoFit/>
          </a:bodyPr>
          <a:lstStyle/>
          <a:p>
            <a:pPr algn="ctr">
              <a:lnSpc>
                <a:spcPts val="4899"/>
              </a:lnSpc>
            </a:pPr>
            <a:r>
              <a:rPr lang="en-US" sz="3499" spc="174" dirty="0">
                <a:solidFill>
                  <a:srgbClr val="FFFFFF"/>
                </a:solidFill>
                <a:latin typeface="Roboto"/>
              </a:rPr>
              <a:t>JAI OHRI</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
        <p:cNvGrpSpPr/>
        <p:nvPr/>
      </p:nvGrpSpPr>
      <p:grpSpPr>
        <a:xfrm>
          <a:off x="0" y="0"/>
          <a:ext cx="0" cy="0"/>
          <a:chOff x="0" y="0"/>
          <a:chExt cx="0" cy="0"/>
        </a:xfrm>
      </p:grpSpPr>
      <p:grpSp>
        <p:nvGrpSpPr>
          <p:cNvPr id="2" name="Group 2"/>
          <p:cNvGrpSpPr/>
          <p:nvPr/>
        </p:nvGrpSpPr>
        <p:grpSpPr>
          <a:xfrm>
            <a:off x="9489492" y="-788359"/>
            <a:ext cx="9584278" cy="11863717"/>
            <a:chOff x="0" y="0"/>
            <a:chExt cx="2524254" cy="3124600"/>
          </a:xfrm>
        </p:grpSpPr>
        <p:sp>
          <p:nvSpPr>
            <p:cNvPr id="3" name="Freeform 3"/>
            <p:cNvSpPr/>
            <p:nvPr/>
          </p:nvSpPr>
          <p:spPr>
            <a:xfrm>
              <a:off x="0" y="0"/>
              <a:ext cx="2524254" cy="3124600"/>
            </a:xfrm>
            <a:custGeom>
              <a:avLst/>
              <a:gdLst/>
              <a:ahLst/>
              <a:cxnLst/>
              <a:rect l="l" t="t" r="r" b="b"/>
              <a:pathLst>
                <a:path w="2524254" h="3124600">
                  <a:moveTo>
                    <a:pt x="0" y="0"/>
                  </a:moveTo>
                  <a:lnTo>
                    <a:pt x="2524254" y="0"/>
                  </a:lnTo>
                  <a:lnTo>
                    <a:pt x="2524254" y="3124600"/>
                  </a:lnTo>
                  <a:lnTo>
                    <a:pt x="0" y="3124600"/>
                  </a:lnTo>
                  <a:close/>
                </a:path>
              </a:pathLst>
            </a:custGeom>
            <a:solidFill>
              <a:srgbClr val="FFFFFF"/>
            </a:solidFill>
          </p:spPr>
          <p:txBody>
            <a:bodyPr/>
            <a:lstStyle/>
            <a:p>
              <a:endParaRPr lang="en-CA"/>
            </a:p>
          </p:txBody>
        </p:sp>
        <p:sp>
          <p:nvSpPr>
            <p:cNvPr id="4" name="TextBox 4"/>
            <p:cNvSpPr txBox="1"/>
            <p:nvPr/>
          </p:nvSpPr>
          <p:spPr>
            <a:xfrm>
              <a:off x="0" y="-47625"/>
              <a:ext cx="2524254" cy="3172225"/>
            </a:xfrm>
            <a:prstGeom prst="rect">
              <a:avLst/>
            </a:prstGeom>
          </p:spPr>
          <p:txBody>
            <a:bodyPr lIns="50800" tIns="50800" rIns="50800" bIns="50800" rtlCol="0" anchor="ctr"/>
            <a:lstStyle/>
            <a:p>
              <a:pPr algn="ctr">
                <a:lnSpc>
                  <a:spcPts val="3499"/>
                </a:lnSpc>
              </a:pPr>
              <a:endParaRPr/>
            </a:p>
          </p:txBody>
        </p:sp>
      </p:grpSp>
      <p:grpSp>
        <p:nvGrpSpPr>
          <p:cNvPr id="5" name="Group 5"/>
          <p:cNvGrpSpPr/>
          <p:nvPr/>
        </p:nvGrpSpPr>
        <p:grpSpPr>
          <a:xfrm>
            <a:off x="9489492" y="707974"/>
            <a:ext cx="8798508" cy="7461669"/>
            <a:chOff x="0" y="0"/>
            <a:chExt cx="11731344" cy="9948892"/>
          </a:xfrm>
        </p:grpSpPr>
        <p:pic>
          <p:nvPicPr>
            <p:cNvPr id="6" name="Picture 6"/>
            <p:cNvPicPr>
              <a:picLocks noChangeAspect="1"/>
            </p:cNvPicPr>
            <p:nvPr/>
          </p:nvPicPr>
          <p:blipFill>
            <a:blip r:embed="rId2"/>
            <a:srcRect l="23404" r="23404"/>
            <a:stretch>
              <a:fillRect/>
            </a:stretch>
          </p:blipFill>
          <p:spPr>
            <a:xfrm>
              <a:off x="0" y="0"/>
              <a:ext cx="11731344" cy="9948892"/>
            </a:xfrm>
            <a:prstGeom prst="rect">
              <a:avLst/>
            </a:prstGeom>
          </p:spPr>
        </p:pic>
      </p:grpSp>
      <p:grpSp>
        <p:nvGrpSpPr>
          <p:cNvPr id="7" name="Group 7"/>
          <p:cNvGrpSpPr/>
          <p:nvPr/>
        </p:nvGrpSpPr>
        <p:grpSpPr>
          <a:xfrm>
            <a:off x="8798508" y="-423883"/>
            <a:ext cx="690983" cy="11134766"/>
            <a:chOff x="0" y="0"/>
            <a:chExt cx="195248" cy="3146304"/>
          </a:xfrm>
        </p:grpSpPr>
        <p:sp>
          <p:nvSpPr>
            <p:cNvPr id="8" name="Freeform 8"/>
            <p:cNvSpPr/>
            <p:nvPr/>
          </p:nvSpPr>
          <p:spPr>
            <a:xfrm>
              <a:off x="0" y="0"/>
              <a:ext cx="195248" cy="3146304"/>
            </a:xfrm>
            <a:custGeom>
              <a:avLst/>
              <a:gdLst/>
              <a:ahLst/>
              <a:cxnLst/>
              <a:rect l="l" t="t" r="r" b="b"/>
              <a:pathLst>
                <a:path w="195248" h="3146304">
                  <a:moveTo>
                    <a:pt x="0" y="0"/>
                  </a:moveTo>
                  <a:lnTo>
                    <a:pt x="195248" y="0"/>
                  </a:lnTo>
                  <a:lnTo>
                    <a:pt x="195248" y="3146304"/>
                  </a:lnTo>
                  <a:lnTo>
                    <a:pt x="0" y="3146304"/>
                  </a:lnTo>
                  <a:close/>
                </a:path>
              </a:pathLst>
            </a:custGeom>
            <a:solidFill>
              <a:srgbClr val="000000"/>
            </a:solidFill>
          </p:spPr>
          <p:txBody>
            <a:bodyPr/>
            <a:lstStyle/>
            <a:p>
              <a:endParaRPr lang="en-CA"/>
            </a:p>
          </p:txBody>
        </p:sp>
        <p:sp>
          <p:nvSpPr>
            <p:cNvPr id="9" name="TextBox 9"/>
            <p:cNvSpPr txBox="1"/>
            <p:nvPr/>
          </p:nvSpPr>
          <p:spPr>
            <a:xfrm>
              <a:off x="0" y="-38100"/>
              <a:ext cx="195248" cy="3184404"/>
            </a:xfrm>
            <a:prstGeom prst="rect">
              <a:avLst/>
            </a:prstGeom>
          </p:spPr>
          <p:txBody>
            <a:bodyPr lIns="50800" tIns="50800" rIns="50800" bIns="50800" rtlCol="0" anchor="ctr"/>
            <a:lstStyle/>
            <a:p>
              <a:pPr algn="ctr">
                <a:lnSpc>
                  <a:spcPts val="2659"/>
                </a:lnSpc>
              </a:pPr>
              <a:endParaRPr/>
            </a:p>
          </p:txBody>
        </p:sp>
      </p:grpSp>
      <p:sp>
        <p:nvSpPr>
          <p:cNvPr id="10" name="AutoShape 10"/>
          <p:cNvSpPr/>
          <p:nvPr/>
        </p:nvSpPr>
        <p:spPr>
          <a:xfrm>
            <a:off x="1555740" y="1028700"/>
            <a:ext cx="6715728" cy="0"/>
          </a:xfrm>
          <a:prstGeom prst="line">
            <a:avLst/>
          </a:prstGeom>
          <a:ln w="38100" cap="flat">
            <a:solidFill>
              <a:srgbClr val="FFFFFF"/>
            </a:solidFill>
            <a:prstDash val="solid"/>
            <a:headEnd type="none" w="sm" len="sm"/>
            <a:tailEnd type="none" w="sm" len="sm"/>
          </a:ln>
        </p:spPr>
        <p:txBody>
          <a:bodyPr/>
          <a:lstStyle/>
          <a:p>
            <a:endParaRPr lang="en-CA"/>
          </a:p>
        </p:txBody>
      </p:sp>
      <p:sp>
        <p:nvSpPr>
          <p:cNvPr id="11" name="TextBox 11"/>
          <p:cNvSpPr txBox="1"/>
          <p:nvPr/>
        </p:nvSpPr>
        <p:spPr>
          <a:xfrm>
            <a:off x="2385461" y="1510755"/>
            <a:ext cx="4786090" cy="1147474"/>
          </a:xfrm>
          <a:prstGeom prst="rect">
            <a:avLst/>
          </a:prstGeom>
        </p:spPr>
        <p:txBody>
          <a:bodyPr lIns="0" tIns="0" rIns="0" bIns="0" rtlCol="0" anchor="t">
            <a:spAutoFit/>
          </a:bodyPr>
          <a:lstStyle/>
          <a:p>
            <a:pPr algn="ctr">
              <a:lnSpc>
                <a:spcPts val="9380"/>
              </a:lnSpc>
            </a:pPr>
            <a:r>
              <a:rPr lang="en-US" sz="6700">
                <a:solidFill>
                  <a:srgbClr val="FFFFFF"/>
                </a:solidFill>
                <a:latin typeface="Roboto Bold"/>
              </a:rPr>
              <a:t>Medi-to-Go</a:t>
            </a:r>
          </a:p>
        </p:txBody>
      </p:sp>
      <p:sp>
        <p:nvSpPr>
          <p:cNvPr id="12" name="TextBox 12"/>
          <p:cNvSpPr txBox="1"/>
          <p:nvPr/>
        </p:nvSpPr>
        <p:spPr>
          <a:xfrm>
            <a:off x="1028700" y="4149951"/>
            <a:ext cx="7242768" cy="3798660"/>
          </a:xfrm>
          <a:prstGeom prst="rect">
            <a:avLst/>
          </a:prstGeom>
        </p:spPr>
        <p:txBody>
          <a:bodyPr lIns="0" tIns="0" rIns="0" bIns="0" rtlCol="0" anchor="t">
            <a:spAutoFit/>
          </a:bodyPr>
          <a:lstStyle/>
          <a:p>
            <a:pPr algn="ctr">
              <a:lnSpc>
                <a:spcPts val="3775"/>
              </a:lnSpc>
              <a:spcBef>
                <a:spcPct val="0"/>
              </a:spcBef>
            </a:pPr>
            <a:r>
              <a:rPr lang="en-US" sz="2696" spc="269">
                <a:solidFill>
                  <a:srgbClr val="FFFFFF"/>
                </a:solidFill>
                <a:latin typeface="Roboto Condensed"/>
              </a:rPr>
              <a:t>Connecting users to local doctors for personalized consultations, providing seamless access to an extensive medicine catalogue, and swiftly locating nearby hospitals in emergencies. Our app ensures efficiency, convenience, and timely care, transforming the healthcare experience for both providers and patients.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7464563" y="-7655128"/>
            <a:ext cx="3358875" cy="18467541"/>
            <a:chOff x="0" y="0"/>
            <a:chExt cx="949103" cy="5218296"/>
          </a:xfrm>
        </p:grpSpPr>
        <p:sp>
          <p:nvSpPr>
            <p:cNvPr id="3" name="Freeform 3"/>
            <p:cNvSpPr/>
            <p:nvPr/>
          </p:nvSpPr>
          <p:spPr>
            <a:xfrm>
              <a:off x="0" y="0"/>
              <a:ext cx="949103" cy="5218295"/>
            </a:xfrm>
            <a:custGeom>
              <a:avLst/>
              <a:gdLst/>
              <a:ahLst/>
              <a:cxnLst/>
              <a:rect l="l" t="t" r="r" b="b"/>
              <a:pathLst>
                <a:path w="949103" h="5218295">
                  <a:moveTo>
                    <a:pt x="0" y="0"/>
                  </a:moveTo>
                  <a:lnTo>
                    <a:pt x="949103" y="0"/>
                  </a:lnTo>
                  <a:lnTo>
                    <a:pt x="949103" y="5218295"/>
                  </a:lnTo>
                  <a:lnTo>
                    <a:pt x="0" y="5218295"/>
                  </a:lnTo>
                  <a:close/>
                </a:path>
              </a:pathLst>
            </a:custGeom>
            <a:solidFill>
              <a:srgbClr val="000000">
                <a:alpha val="44706"/>
              </a:srgbClr>
            </a:solidFill>
          </p:spPr>
          <p:txBody>
            <a:bodyPr/>
            <a:lstStyle/>
            <a:p>
              <a:endParaRPr lang="en-CA"/>
            </a:p>
          </p:txBody>
        </p:sp>
        <p:sp>
          <p:nvSpPr>
            <p:cNvPr id="4" name="TextBox 4"/>
            <p:cNvSpPr txBox="1"/>
            <p:nvPr/>
          </p:nvSpPr>
          <p:spPr>
            <a:xfrm>
              <a:off x="0" y="-38100"/>
              <a:ext cx="949103" cy="5256396"/>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2215479" y="4171323"/>
            <a:ext cx="1192783" cy="1325314"/>
          </a:xfrm>
          <a:custGeom>
            <a:avLst/>
            <a:gdLst/>
            <a:ahLst/>
            <a:cxnLst/>
            <a:rect l="l" t="t" r="r" b="b"/>
            <a:pathLst>
              <a:path w="1192783" h="1325314">
                <a:moveTo>
                  <a:pt x="0" y="0"/>
                </a:moveTo>
                <a:lnTo>
                  <a:pt x="1192783" y="0"/>
                </a:lnTo>
                <a:lnTo>
                  <a:pt x="1192783" y="1325314"/>
                </a:lnTo>
                <a:lnTo>
                  <a:pt x="0" y="132531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CA"/>
          </a:p>
        </p:txBody>
      </p:sp>
      <p:sp>
        <p:nvSpPr>
          <p:cNvPr id="6" name="Freeform 6"/>
          <p:cNvSpPr/>
          <p:nvPr/>
        </p:nvSpPr>
        <p:spPr>
          <a:xfrm>
            <a:off x="1913250" y="8021162"/>
            <a:ext cx="1395579" cy="1237138"/>
          </a:xfrm>
          <a:custGeom>
            <a:avLst/>
            <a:gdLst/>
            <a:ahLst/>
            <a:cxnLst/>
            <a:rect l="l" t="t" r="r" b="b"/>
            <a:pathLst>
              <a:path w="1395579" h="1237138">
                <a:moveTo>
                  <a:pt x="0" y="0"/>
                </a:moveTo>
                <a:lnTo>
                  <a:pt x="1395579" y="0"/>
                </a:lnTo>
                <a:lnTo>
                  <a:pt x="1395579" y="1237138"/>
                </a:lnTo>
                <a:lnTo>
                  <a:pt x="0" y="1237138"/>
                </a:lnTo>
                <a:lnTo>
                  <a:pt x="0" y="0"/>
                </a:lnTo>
                <a:close/>
              </a:path>
            </a:pathLst>
          </a:custGeom>
          <a:blipFill>
            <a:blip r:embed="rId4"/>
            <a:stretch>
              <a:fillRect/>
            </a:stretch>
          </a:blipFill>
        </p:spPr>
        <p:txBody>
          <a:bodyPr/>
          <a:lstStyle/>
          <a:p>
            <a:endParaRPr lang="en-CA"/>
          </a:p>
        </p:txBody>
      </p:sp>
      <p:sp>
        <p:nvSpPr>
          <p:cNvPr id="7" name="Freeform 7"/>
          <p:cNvSpPr/>
          <p:nvPr/>
        </p:nvSpPr>
        <p:spPr>
          <a:xfrm>
            <a:off x="2063002" y="6067377"/>
            <a:ext cx="1497737" cy="1340221"/>
          </a:xfrm>
          <a:custGeom>
            <a:avLst/>
            <a:gdLst/>
            <a:ahLst/>
            <a:cxnLst/>
            <a:rect l="l" t="t" r="r" b="b"/>
            <a:pathLst>
              <a:path w="1497737" h="1340221">
                <a:moveTo>
                  <a:pt x="0" y="0"/>
                </a:moveTo>
                <a:lnTo>
                  <a:pt x="1497737" y="0"/>
                </a:lnTo>
                <a:lnTo>
                  <a:pt x="1497737" y="1340220"/>
                </a:lnTo>
                <a:lnTo>
                  <a:pt x="0" y="1340220"/>
                </a:lnTo>
                <a:lnTo>
                  <a:pt x="0" y="0"/>
                </a:lnTo>
                <a:close/>
              </a:path>
            </a:pathLst>
          </a:custGeom>
          <a:blipFill>
            <a:blip r:embed="rId5"/>
            <a:stretch>
              <a:fillRect/>
            </a:stretch>
          </a:blipFill>
        </p:spPr>
        <p:txBody>
          <a:bodyPr/>
          <a:lstStyle/>
          <a:p>
            <a:endParaRPr lang="en-CA"/>
          </a:p>
        </p:txBody>
      </p:sp>
      <p:sp>
        <p:nvSpPr>
          <p:cNvPr id="8" name="Freeform 8"/>
          <p:cNvSpPr/>
          <p:nvPr/>
        </p:nvSpPr>
        <p:spPr>
          <a:xfrm>
            <a:off x="9868332" y="3833173"/>
            <a:ext cx="5808628" cy="5808628"/>
          </a:xfrm>
          <a:custGeom>
            <a:avLst/>
            <a:gdLst/>
            <a:ahLst/>
            <a:cxnLst/>
            <a:rect l="l" t="t" r="r" b="b"/>
            <a:pathLst>
              <a:path w="5808628" h="5808628">
                <a:moveTo>
                  <a:pt x="0" y="0"/>
                </a:moveTo>
                <a:lnTo>
                  <a:pt x="5808628" y="0"/>
                </a:lnTo>
                <a:lnTo>
                  <a:pt x="5808628" y="5808628"/>
                </a:lnTo>
                <a:lnTo>
                  <a:pt x="0" y="5808628"/>
                </a:lnTo>
                <a:lnTo>
                  <a:pt x="0" y="0"/>
                </a:lnTo>
                <a:close/>
              </a:path>
            </a:pathLst>
          </a:custGeom>
          <a:blipFill>
            <a:blip r:embed="rId6"/>
            <a:stretch>
              <a:fillRect/>
            </a:stretch>
          </a:blipFill>
        </p:spPr>
        <p:txBody>
          <a:bodyPr/>
          <a:lstStyle/>
          <a:p>
            <a:endParaRPr lang="en-CA"/>
          </a:p>
        </p:txBody>
      </p:sp>
      <p:sp>
        <p:nvSpPr>
          <p:cNvPr id="9" name="TextBox 9"/>
          <p:cNvSpPr txBox="1"/>
          <p:nvPr/>
        </p:nvSpPr>
        <p:spPr>
          <a:xfrm>
            <a:off x="2611040" y="889176"/>
            <a:ext cx="13065920" cy="1552575"/>
          </a:xfrm>
          <a:prstGeom prst="rect">
            <a:avLst/>
          </a:prstGeom>
        </p:spPr>
        <p:txBody>
          <a:bodyPr lIns="0" tIns="0" rIns="0" bIns="0" rtlCol="0" anchor="t">
            <a:spAutoFit/>
          </a:bodyPr>
          <a:lstStyle/>
          <a:p>
            <a:pPr algn="ctr">
              <a:lnSpc>
                <a:spcPts val="12599"/>
              </a:lnSpc>
            </a:pPr>
            <a:r>
              <a:rPr lang="en-US" sz="9000">
                <a:solidFill>
                  <a:srgbClr val="FFFFFF"/>
                </a:solidFill>
                <a:latin typeface="Roboto Bold"/>
              </a:rPr>
              <a:t>Services Provided</a:t>
            </a:r>
          </a:p>
        </p:txBody>
      </p:sp>
      <p:sp>
        <p:nvSpPr>
          <p:cNvPr id="10" name="TextBox 10"/>
          <p:cNvSpPr txBox="1"/>
          <p:nvPr/>
        </p:nvSpPr>
        <p:spPr>
          <a:xfrm>
            <a:off x="3892227" y="4517432"/>
            <a:ext cx="5158872" cy="556895"/>
          </a:xfrm>
          <a:prstGeom prst="rect">
            <a:avLst/>
          </a:prstGeom>
        </p:spPr>
        <p:txBody>
          <a:bodyPr lIns="0" tIns="0" rIns="0" bIns="0" rtlCol="0" anchor="t">
            <a:spAutoFit/>
          </a:bodyPr>
          <a:lstStyle/>
          <a:p>
            <a:pPr>
              <a:lnSpc>
                <a:spcPts val="4479"/>
              </a:lnSpc>
              <a:spcBef>
                <a:spcPct val="0"/>
              </a:spcBef>
            </a:pPr>
            <a:r>
              <a:rPr lang="en-US" sz="3199">
                <a:solidFill>
                  <a:srgbClr val="FFFFFF"/>
                </a:solidFill>
                <a:latin typeface="Roboto"/>
              </a:rPr>
              <a:t>Appointment Booking</a:t>
            </a:r>
          </a:p>
        </p:txBody>
      </p:sp>
      <p:sp>
        <p:nvSpPr>
          <p:cNvPr id="11" name="TextBox 11"/>
          <p:cNvSpPr txBox="1"/>
          <p:nvPr/>
        </p:nvSpPr>
        <p:spPr>
          <a:xfrm>
            <a:off x="3892227" y="6420940"/>
            <a:ext cx="5158872" cy="556895"/>
          </a:xfrm>
          <a:prstGeom prst="rect">
            <a:avLst/>
          </a:prstGeom>
        </p:spPr>
        <p:txBody>
          <a:bodyPr lIns="0" tIns="0" rIns="0" bIns="0" rtlCol="0" anchor="t">
            <a:spAutoFit/>
          </a:bodyPr>
          <a:lstStyle/>
          <a:p>
            <a:pPr>
              <a:lnSpc>
                <a:spcPts val="4479"/>
              </a:lnSpc>
              <a:spcBef>
                <a:spcPct val="0"/>
              </a:spcBef>
            </a:pPr>
            <a:r>
              <a:rPr lang="en-US" sz="3199">
                <a:solidFill>
                  <a:srgbClr val="FFFFFF"/>
                </a:solidFill>
                <a:latin typeface="Roboto"/>
              </a:rPr>
              <a:t>Hospital Finder</a:t>
            </a:r>
          </a:p>
        </p:txBody>
      </p:sp>
      <p:sp>
        <p:nvSpPr>
          <p:cNvPr id="12" name="TextBox 12"/>
          <p:cNvSpPr txBox="1"/>
          <p:nvPr/>
        </p:nvSpPr>
        <p:spPr>
          <a:xfrm>
            <a:off x="3985128" y="8323183"/>
            <a:ext cx="5158872" cy="556895"/>
          </a:xfrm>
          <a:prstGeom prst="rect">
            <a:avLst/>
          </a:prstGeom>
        </p:spPr>
        <p:txBody>
          <a:bodyPr lIns="0" tIns="0" rIns="0" bIns="0" rtlCol="0" anchor="t">
            <a:spAutoFit/>
          </a:bodyPr>
          <a:lstStyle/>
          <a:p>
            <a:pPr>
              <a:lnSpc>
                <a:spcPts val="4479"/>
              </a:lnSpc>
              <a:spcBef>
                <a:spcPct val="0"/>
              </a:spcBef>
            </a:pPr>
            <a:r>
              <a:rPr lang="en-US" sz="3199">
                <a:solidFill>
                  <a:srgbClr val="FFFFFF"/>
                </a:solidFill>
                <a:latin typeface="Roboto"/>
              </a:rPr>
              <a:t>Online Pharmacy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3370076"/>
            <a:ext cx="1499105" cy="922558"/>
            <a:chOff x="0" y="0"/>
            <a:chExt cx="1573234" cy="968177"/>
          </a:xfrm>
        </p:grpSpPr>
        <p:sp>
          <p:nvSpPr>
            <p:cNvPr id="3" name="Freeform 3"/>
            <p:cNvSpPr/>
            <p:nvPr/>
          </p:nvSpPr>
          <p:spPr>
            <a:xfrm>
              <a:off x="0" y="0"/>
              <a:ext cx="1573234" cy="968177"/>
            </a:xfrm>
            <a:custGeom>
              <a:avLst/>
              <a:gdLst/>
              <a:ahLst/>
              <a:cxnLst/>
              <a:rect l="l" t="t" r="r" b="b"/>
              <a:pathLst>
                <a:path w="1573234" h="968177">
                  <a:moveTo>
                    <a:pt x="1573234" y="484088"/>
                  </a:moveTo>
                  <a:lnTo>
                    <a:pt x="1166834" y="0"/>
                  </a:lnTo>
                  <a:lnTo>
                    <a:pt x="1166834" y="203200"/>
                  </a:lnTo>
                  <a:lnTo>
                    <a:pt x="0" y="203200"/>
                  </a:lnTo>
                  <a:lnTo>
                    <a:pt x="0" y="764977"/>
                  </a:lnTo>
                  <a:lnTo>
                    <a:pt x="1166834" y="764977"/>
                  </a:lnTo>
                  <a:lnTo>
                    <a:pt x="1166834" y="968177"/>
                  </a:lnTo>
                  <a:lnTo>
                    <a:pt x="1573234" y="484088"/>
                  </a:lnTo>
                  <a:close/>
                </a:path>
              </a:pathLst>
            </a:custGeom>
            <a:solidFill>
              <a:srgbClr val="004AAD"/>
            </a:solidFill>
          </p:spPr>
          <p:txBody>
            <a:bodyPr/>
            <a:lstStyle/>
            <a:p>
              <a:endParaRPr lang="en-CA"/>
            </a:p>
          </p:txBody>
        </p:sp>
        <p:sp>
          <p:nvSpPr>
            <p:cNvPr id="4" name="TextBox 4"/>
            <p:cNvSpPr txBox="1"/>
            <p:nvPr/>
          </p:nvSpPr>
          <p:spPr>
            <a:xfrm>
              <a:off x="0" y="127000"/>
              <a:ext cx="1471634" cy="637977"/>
            </a:xfrm>
            <a:prstGeom prst="rect">
              <a:avLst/>
            </a:prstGeom>
          </p:spPr>
          <p:txBody>
            <a:bodyPr lIns="190500" tIns="190500" rIns="190500" bIns="190500" rtlCol="0" anchor="ctr"/>
            <a:lstStyle/>
            <a:p>
              <a:pPr algn="ctr">
                <a:lnSpc>
                  <a:spcPts val="4200"/>
                </a:lnSpc>
              </a:pPr>
              <a:endParaRPr/>
            </a:p>
          </p:txBody>
        </p:sp>
      </p:grpSp>
      <p:grpSp>
        <p:nvGrpSpPr>
          <p:cNvPr id="5" name="Group 5"/>
          <p:cNvGrpSpPr/>
          <p:nvPr/>
        </p:nvGrpSpPr>
        <p:grpSpPr>
          <a:xfrm>
            <a:off x="1028700" y="5635941"/>
            <a:ext cx="1721011" cy="1052373"/>
            <a:chOff x="0" y="0"/>
            <a:chExt cx="1573234" cy="962009"/>
          </a:xfrm>
        </p:grpSpPr>
        <p:sp>
          <p:nvSpPr>
            <p:cNvPr id="6" name="Freeform 6"/>
            <p:cNvSpPr/>
            <p:nvPr/>
          </p:nvSpPr>
          <p:spPr>
            <a:xfrm>
              <a:off x="0" y="0"/>
              <a:ext cx="1573234" cy="962009"/>
            </a:xfrm>
            <a:custGeom>
              <a:avLst/>
              <a:gdLst/>
              <a:ahLst/>
              <a:cxnLst/>
              <a:rect l="l" t="t" r="r" b="b"/>
              <a:pathLst>
                <a:path w="1573234" h="962009">
                  <a:moveTo>
                    <a:pt x="1573234" y="481005"/>
                  </a:moveTo>
                  <a:lnTo>
                    <a:pt x="1166834" y="0"/>
                  </a:lnTo>
                  <a:lnTo>
                    <a:pt x="1166834" y="203200"/>
                  </a:lnTo>
                  <a:lnTo>
                    <a:pt x="0" y="203200"/>
                  </a:lnTo>
                  <a:lnTo>
                    <a:pt x="0" y="758809"/>
                  </a:lnTo>
                  <a:lnTo>
                    <a:pt x="1166834" y="758809"/>
                  </a:lnTo>
                  <a:lnTo>
                    <a:pt x="1166834" y="962009"/>
                  </a:lnTo>
                  <a:lnTo>
                    <a:pt x="1573234" y="481005"/>
                  </a:lnTo>
                  <a:close/>
                </a:path>
              </a:pathLst>
            </a:custGeom>
            <a:solidFill>
              <a:srgbClr val="004AAD"/>
            </a:solidFill>
          </p:spPr>
          <p:txBody>
            <a:bodyPr/>
            <a:lstStyle/>
            <a:p>
              <a:endParaRPr lang="en-CA"/>
            </a:p>
          </p:txBody>
        </p:sp>
        <p:sp>
          <p:nvSpPr>
            <p:cNvPr id="7" name="TextBox 7"/>
            <p:cNvSpPr txBox="1"/>
            <p:nvPr/>
          </p:nvSpPr>
          <p:spPr>
            <a:xfrm>
              <a:off x="0" y="136525"/>
              <a:ext cx="1471634" cy="622284"/>
            </a:xfrm>
            <a:prstGeom prst="rect">
              <a:avLst/>
            </a:prstGeom>
          </p:spPr>
          <p:txBody>
            <a:bodyPr lIns="190500" tIns="190500" rIns="190500" bIns="190500" rtlCol="0" anchor="ctr"/>
            <a:lstStyle/>
            <a:p>
              <a:pPr algn="ctr">
                <a:lnSpc>
                  <a:spcPts val="4199"/>
                </a:lnSpc>
              </a:pPr>
              <a:endParaRPr/>
            </a:p>
          </p:txBody>
        </p:sp>
      </p:grpSp>
      <p:grpSp>
        <p:nvGrpSpPr>
          <p:cNvPr id="8" name="Group 8"/>
          <p:cNvGrpSpPr/>
          <p:nvPr/>
        </p:nvGrpSpPr>
        <p:grpSpPr>
          <a:xfrm>
            <a:off x="1028700" y="7892281"/>
            <a:ext cx="1721011" cy="985932"/>
            <a:chOff x="0" y="0"/>
            <a:chExt cx="1573234" cy="901273"/>
          </a:xfrm>
        </p:grpSpPr>
        <p:sp>
          <p:nvSpPr>
            <p:cNvPr id="9" name="Freeform 9"/>
            <p:cNvSpPr/>
            <p:nvPr/>
          </p:nvSpPr>
          <p:spPr>
            <a:xfrm>
              <a:off x="0" y="0"/>
              <a:ext cx="1573234" cy="901273"/>
            </a:xfrm>
            <a:custGeom>
              <a:avLst/>
              <a:gdLst/>
              <a:ahLst/>
              <a:cxnLst/>
              <a:rect l="l" t="t" r="r" b="b"/>
              <a:pathLst>
                <a:path w="1573234" h="901273">
                  <a:moveTo>
                    <a:pt x="1573234" y="450637"/>
                  </a:moveTo>
                  <a:lnTo>
                    <a:pt x="1166834" y="0"/>
                  </a:lnTo>
                  <a:lnTo>
                    <a:pt x="1166834" y="203200"/>
                  </a:lnTo>
                  <a:lnTo>
                    <a:pt x="0" y="203200"/>
                  </a:lnTo>
                  <a:lnTo>
                    <a:pt x="0" y="698073"/>
                  </a:lnTo>
                  <a:lnTo>
                    <a:pt x="1166834" y="698073"/>
                  </a:lnTo>
                  <a:lnTo>
                    <a:pt x="1166834" y="901273"/>
                  </a:lnTo>
                  <a:lnTo>
                    <a:pt x="1573234" y="450637"/>
                  </a:lnTo>
                  <a:close/>
                </a:path>
              </a:pathLst>
            </a:custGeom>
            <a:solidFill>
              <a:srgbClr val="004AAD"/>
            </a:solidFill>
          </p:spPr>
          <p:txBody>
            <a:bodyPr/>
            <a:lstStyle/>
            <a:p>
              <a:endParaRPr lang="en-CA"/>
            </a:p>
          </p:txBody>
        </p:sp>
        <p:sp>
          <p:nvSpPr>
            <p:cNvPr id="10" name="TextBox 10"/>
            <p:cNvSpPr txBox="1"/>
            <p:nvPr/>
          </p:nvSpPr>
          <p:spPr>
            <a:xfrm>
              <a:off x="0" y="155575"/>
              <a:ext cx="1471634" cy="542498"/>
            </a:xfrm>
            <a:prstGeom prst="rect">
              <a:avLst/>
            </a:prstGeom>
          </p:spPr>
          <p:txBody>
            <a:bodyPr lIns="190500" tIns="190500" rIns="190500" bIns="190500" rtlCol="0" anchor="ctr"/>
            <a:lstStyle/>
            <a:p>
              <a:pPr algn="ctr">
                <a:lnSpc>
                  <a:spcPts val="3499"/>
                </a:lnSpc>
              </a:pPr>
              <a:endParaRPr/>
            </a:p>
          </p:txBody>
        </p:sp>
      </p:grpSp>
      <p:grpSp>
        <p:nvGrpSpPr>
          <p:cNvPr id="11" name="Group 11"/>
          <p:cNvGrpSpPr>
            <a:grpSpLocks noChangeAspect="1"/>
          </p:cNvGrpSpPr>
          <p:nvPr/>
        </p:nvGrpSpPr>
        <p:grpSpPr>
          <a:xfrm>
            <a:off x="9849873" y="3023198"/>
            <a:ext cx="6235102" cy="6235102"/>
            <a:chOff x="0" y="0"/>
            <a:chExt cx="6350000" cy="6350000"/>
          </a:xfrm>
        </p:grpSpPr>
        <p:sp>
          <p:nvSpPr>
            <p:cNvPr id="12" name="Freeform 12"/>
            <p:cNvSpPr/>
            <p:nvPr/>
          </p:nvSpPr>
          <p:spPr>
            <a:xfrm>
              <a:off x="0" y="0"/>
              <a:ext cx="6350000" cy="6347460"/>
            </a:xfrm>
            <a:custGeom>
              <a:avLst/>
              <a:gdLst/>
              <a:ahLst/>
              <a:cxnLst/>
              <a:rect l="l" t="t" r="r" b="b"/>
              <a:pathLst>
                <a:path w="6350000" h="6347460">
                  <a:moveTo>
                    <a:pt x="6350000" y="532130"/>
                  </a:moveTo>
                  <a:cubicBezTo>
                    <a:pt x="6350000" y="463550"/>
                    <a:pt x="6315710" y="402590"/>
                    <a:pt x="6263640" y="367030"/>
                  </a:cubicBezTo>
                  <a:cubicBezTo>
                    <a:pt x="6273800" y="360680"/>
                    <a:pt x="6282690" y="353060"/>
                    <a:pt x="6290310" y="344170"/>
                  </a:cubicBezTo>
                  <a:cubicBezTo>
                    <a:pt x="6328410" y="306070"/>
                    <a:pt x="6350000" y="255270"/>
                    <a:pt x="6350000" y="201930"/>
                  </a:cubicBezTo>
                  <a:cubicBezTo>
                    <a:pt x="6350000" y="148590"/>
                    <a:pt x="6328410" y="96520"/>
                    <a:pt x="6290310" y="59690"/>
                  </a:cubicBezTo>
                  <a:cubicBezTo>
                    <a:pt x="6252210" y="21590"/>
                    <a:pt x="6200140" y="0"/>
                    <a:pt x="6148070" y="0"/>
                  </a:cubicBezTo>
                  <a:cubicBezTo>
                    <a:pt x="6094730" y="0"/>
                    <a:pt x="6042660" y="21590"/>
                    <a:pt x="6005830" y="59690"/>
                  </a:cubicBezTo>
                  <a:cubicBezTo>
                    <a:pt x="5996940" y="68580"/>
                    <a:pt x="5990590" y="77470"/>
                    <a:pt x="5982970" y="86360"/>
                  </a:cubicBezTo>
                  <a:cubicBezTo>
                    <a:pt x="5946140" y="34290"/>
                    <a:pt x="5886450" y="0"/>
                    <a:pt x="5817870" y="0"/>
                  </a:cubicBezTo>
                  <a:cubicBezTo>
                    <a:pt x="5749290" y="0"/>
                    <a:pt x="5689600" y="34290"/>
                    <a:pt x="5652770" y="86360"/>
                  </a:cubicBezTo>
                  <a:cubicBezTo>
                    <a:pt x="5615940" y="34290"/>
                    <a:pt x="5556250" y="0"/>
                    <a:pt x="5487670" y="0"/>
                  </a:cubicBezTo>
                  <a:cubicBezTo>
                    <a:pt x="5419090" y="0"/>
                    <a:pt x="5359400" y="34290"/>
                    <a:pt x="5322570" y="86360"/>
                  </a:cubicBezTo>
                  <a:cubicBezTo>
                    <a:pt x="5285740" y="34290"/>
                    <a:pt x="5226050" y="0"/>
                    <a:pt x="5157470" y="0"/>
                  </a:cubicBezTo>
                  <a:cubicBezTo>
                    <a:pt x="5088890" y="0"/>
                    <a:pt x="5027930" y="34290"/>
                    <a:pt x="4992370" y="86360"/>
                  </a:cubicBezTo>
                  <a:cubicBezTo>
                    <a:pt x="4955540" y="34290"/>
                    <a:pt x="4894580" y="0"/>
                    <a:pt x="4827270" y="0"/>
                  </a:cubicBezTo>
                  <a:cubicBezTo>
                    <a:pt x="4758690" y="0"/>
                    <a:pt x="4699000" y="34290"/>
                    <a:pt x="4662170" y="86360"/>
                  </a:cubicBezTo>
                  <a:cubicBezTo>
                    <a:pt x="4625340" y="34290"/>
                    <a:pt x="4565650" y="0"/>
                    <a:pt x="4497070" y="0"/>
                  </a:cubicBezTo>
                  <a:cubicBezTo>
                    <a:pt x="4428490" y="0"/>
                    <a:pt x="4368800" y="34290"/>
                    <a:pt x="4331970" y="86360"/>
                  </a:cubicBezTo>
                  <a:cubicBezTo>
                    <a:pt x="4295140" y="34290"/>
                    <a:pt x="4235450" y="0"/>
                    <a:pt x="4166870" y="0"/>
                  </a:cubicBezTo>
                  <a:cubicBezTo>
                    <a:pt x="4098290" y="0"/>
                    <a:pt x="4038600" y="34290"/>
                    <a:pt x="4001770" y="86360"/>
                  </a:cubicBezTo>
                  <a:cubicBezTo>
                    <a:pt x="3964940" y="34290"/>
                    <a:pt x="3903980" y="0"/>
                    <a:pt x="3836670" y="0"/>
                  </a:cubicBezTo>
                  <a:cubicBezTo>
                    <a:pt x="3768090" y="0"/>
                    <a:pt x="3707130" y="34290"/>
                    <a:pt x="3671570" y="86360"/>
                  </a:cubicBezTo>
                  <a:cubicBezTo>
                    <a:pt x="3634740" y="34290"/>
                    <a:pt x="3575050" y="0"/>
                    <a:pt x="3506470" y="0"/>
                  </a:cubicBezTo>
                  <a:cubicBezTo>
                    <a:pt x="3437890" y="0"/>
                    <a:pt x="3378200" y="34290"/>
                    <a:pt x="3341370" y="86360"/>
                  </a:cubicBezTo>
                  <a:cubicBezTo>
                    <a:pt x="3304540" y="34290"/>
                    <a:pt x="3244850" y="0"/>
                    <a:pt x="3176270" y="0"/>
                  </a:cubicBezTo>
                  <a:cubicBezTo>
                    <a:pt x="3107690" y="0"/>
                    <a:pt x="3048000" y="34290"/>
                    <a:pt x="3011170" y="86360"/>
                  </a:cubicBezTo>
                  <a:cubicBezTo>
                    <a:pt x="2974340" y="34290"/>
                    <a:pt x="2914650" y="0"/>
                    <a:pt x="2846070" y="0"/>
                  </a:cubicBezTo>
                  <a:cubicBezTo>
                    <a:pt x="2777490" y="0"/>
                    <a:pt x="2716530" y="34290"/>
                    <a:pt x="2680970" y="86360"/>
                  </a:cubicBezTo>
                  <a:cubicBezTo>
                    <a:pt x="2644140" y="34290"/>
                    <a:pt x="2583180" y="0"/>
                    <a:pt x="2515870" y="0"/>
                  </a:cubicBezTo>
                  <a:cubicBezTo>
                    <a:pt x="2447290" y="0"/>
                    <a:pt x="2387600" y="34290"/>
                    <a:pt x="2350770" y="86360"/>
                  </a:cubicBezTo>
                  <a:cubicBezTo>
                    <a:pt x="2313940" y="34290"/>
                    <a:pt x="2254250" y="0"/>
                    <a:pt x="2185670" y="0"/>
                  </a:cubicBezTo>
                  <a:cubicBezTo>
                    <a:pt x="2117090" y="0"/>
                    <a:pt x="2057400" y="34290"/>
                    <a:pt x="2020570" y="86360"/>
                  </a:cubicBezTo>
                  <a:cubicBezTo>
                    <a:pt x="1983740" y="34290"/>
                    <a:pt x="1924050" y="0"/>
                    <a:pt x="1855470" y="0"/>
                  </a:cubicBezTo>
                  <a:cubicBezTo>
                    <a:pt x="1786890" y="0"/>
                    <a:pt x="1727200" y="34290"/>
                    <a:pt x="1690370" y="86360"/>
                  </a:cubicBezTo>
                  <a:cubicBezTo>
                    <a:pt x="1653540" y="34290"/>
                    <a:pt x="1593850" y="0"/>
                    <a:pt x="1525270" y="0"/>
                  </a:cubicBezTo>
                  <a:cubicBezTo>
                    <a:pt x="1456690" y="0"/>
                    <a:pt x="1395730" y="34290"/>
                    <a:pt x="1360170" y="86360"/>
                  </a:cubicBezTo>
                  <a:cubicBezTo>
                    <a:pt x="1324610" y="34290"/>
                    <a:pt x="1263650" y="0"/>
                    <a:pt x="1195070" y="0"/>
                  </a:cubicBezTo>
                  <a:cubicBezTo>
                    <a:pt x="1126490" y="0"/>
                    <a:pt x="1066800" y="34290"/>
                    <a:pt x="1029970" y="86360"/>
                  </a:cubicBezTo>
                  <a:cubicBezTo>
                    <a:pt x="990600" y="34290"/>
                    <a:pt x="930910" y="0"/>
                    <a:pt x="862330" y="0"/>
                  </a:cubicBezTo>
                  <a:cubicBezTo>
                    <a:pt x="793750" y="0"/>
                    <a:pt x="734060" y="34290"/>
                    <a:pt x="697230" y="86360"/>
                  </a:cubicBezTo>
                  <a:cubicBezTo>
                    <a:pt x="660400" y="34290"/>
                    <a:pt x="600710" y="0"/>
                    <a:pt x="532130" y="0"/>
                  </a:cubicBezTo>
                  <a:cubicBezTo>
                    <a:pt x="463550" y="0"/>
                    <a:pt x="402590" y="34290"/>
                    <a:pt x="367030" y="86360"/>
                  </a:cubicBezTo>
                  <a:cubicBezTo>
                    <a:pt x="360680" y="76200"/>
                    <a:pt x="353060" y="67310"/>
                    <a:pt x="344170" y="59690"/>
                  </a:cubicBezTo>
                  <a:cubicBezTo>
                    <a:pt x="306070" y="21590"/>
                    <a:pt x="254000" y="0"/>
                    <a:pt x="201930" y="0"/>
                  </a:cubicBezTo>
                  <a:cubicBezTo>
                    <a:pt x="148590" y="0"/>
                    <a:pt x="96520" y="21590"/>
                    <a:pt x="59690" y="59690"/>
                  </a:cubicBezTo>
                  <a:cubicBezTo>
                    <a:pt x="21590" y="96520"/>
                    <a:pt x="0" y="148590"/>
                    <a:pt x="0" y="201930"/>
                  </a:cubicBezTo>
                  <a:cubicBezTo>
                    <a:pt x="0" y="255270"/>
                    <a:pt x="21590" y="307340"/>
                    <a:pt x="59690" y="344170"/>
                  </a:cubicBezTo>
                  <a:cubicBezTo>
                    <a:pt x="68580" y="353060"/>
                    <a:pt x="77470" y="359410"/>
                    <a:pt x="86360" y="367030"/>
                  </a:cubicBezTo>
                  <a:cubicBezTo>
                    <a:pt x="34290" y="403860"/>
                    <a:pt x="0" y="463550"/>
                    <a:pt x="0" y="532130"/>
                  </a:cubicBezTo>
                  <a:cubicBezTo>
                    <a:pt x="0" y="600710"/>
                    <a:pt x="34290" y="660400"/>
                    <a:pt x="86360" y="697230"/>
                  </a:cubicBezTo>
                  <a:cubicBezTo>
                    <a:pt x="34290" y="734060"/>
                    <a:pt x="0" y="793750"/>
                    <a:pt x="0" y="862330"/>
                  </a:cubicBezTo>
                  <a:cubicBezTo>
                    <a:pt x="0" y="930910"/>
                    <a:pt x="34290" y="990600"/>
                    <a:pt x="86360" y="1027430"/>
                  </a:cubicBezTo>
                  <a:cubicBezTo>
                    <a:pt x="34290" y="1064260"/>
                    <a:pt x="0" y="1123950"/>
                    <a:pt x="0" y="1192530"/>
                  </a:cubicBezTo>
                  <a:cubicBezTo>
                    <a:pt x="0" y="1261110"/>
                    <a:pt x="34290" y="1322070"/>
                    <a:pt x="86360" y="1357630"/>
                  </a:cubicBezTo>
                  <a:cubicBezTo>
                    <a:pt x="34290" y="1393190"/>
                    <a:pt x="0" y="1454150"/>
                    <a:pt x="0" y="1522730"/>
                  </a:cubicBezTo>
                  <a:cubicBezTo>
                    <a:pt x="0" y="1591310"/>
                    <a:pt x="34290" y="1651000"/>
                    <a:pt x="86360" y="1687830"/>
                  </a:cubicBezTo>
                  <a:cubicBezTo>
                    <a:pt x="34290" y="1724660"/>
                    <a:pt x="0" y="1784350"/>
                    <a:pt x="0" y="1852930"/>
                  </a:cubicBezTo>
                  <a:cubicBezTo>
                    <a:pt x="0" y="1921510"/>
                    <a:pt x="34290" y="1981200"/>
                    <a:pt x="86360" y="2018030"/>
                  </a:cubicBezTo>
                  <a:cubicBezTo>
                    <a:pt x="34290" y="2054860"/>
                    <a:pt x="0" y="2114550"/>
                    <a:pt x="0" y="2183130"/>
                  </a:cubicBezTo>
                  <a:cubicBezTo>
                    <a:pt x="0" y="2251710"/>
                    <a:pt x="34290" y="2311400"/>
                    <a:pt x="86360" y="2348230"/>
                  </a:cubicBezTo>
                  <a:cubicBezTo>
                    <a:pt x="34290" y="2385060"/>
                    <a:pt x="0" y="2444750"/>
                    <a:pt x="0" y="2513330"/>
                  </a:cubicBezTo>
                  <a:cubicBezTo>
                    <a:pt x="0" y="2581910"/>
                    <a:pt x="34290" y="2642870"/>
                    <a:pt x="86360" y="2678430"/>
                  </a:cubicBezTo>
                  <a:cubicBezTo>
                    <a:pt x="34290" y="2713990"/>
                    <a:pt x="0" y="2774950"/>
                    <a:pt x="0" y="2843530"/>
                  </a:cubicBezTo>
                  <a:cubicBezTo>
                    <a:pt x="0" y="2912110"/>
                    <a:pt x="34290" y="2971800"/>
                    <a:pt x="86360" y="3008630"/>
                  </a:cubicBezTo>
                  <a:cubicBezTo>
                    <a:pt x="34290" y="3045460"/>
                    <a:pt x="0" y="3105150"/>
                    <a:pt x="0" y="3173730"/>
                  </a:cubicBezTo>
                  <a:cubicBezTo>
                    <a:pt x="0" y="3242310"/>
                    <a:pt x="34290" y="3302000"/>
                    <a:pt x="86360" y="3338830"/>
                  </a:cubicBezTo>
                  <a:cubicBezTo>
                    <a:pt x="34290" y="3375660"/>
                    <a:pt x="0" y="3435350"/>
                    <a:pt x="0" y="3503930"/>
                  </a:cubicBezTo>
                  <a:cubicBezTo>
                    <a:pt x="0" y="3572510"/>
                    <a:pt x="34290" y="3633470"/>
                    <a:pt x="86360" y="3669030"/>
                  </a:cubicBezTo>
                  <a:cubicBezTo>
                    <a:pt x="34290" y="3705860"/>
                    <a:pt x="0" y="3766820"/>
                    <a:pt x="0" y="3834130"/>
                  </a:cubicBezTo>
                  <a:cubicBezTo>
                    <a:pt x="0" y="3901440"/>
                    <a:pt x="34290" y="3962400"/>
                    <a:pt x="86360" y="3999230"/>
                  </a:cubicBezTo>
                  <a:cubicBezTo>
                    <a:pt x="34290" y="4036060"/>
                    <a:pt x="0" y="4095750"/>
                    <a:pt x="0" y="4164330"/>
                  </a:cubicBezTo>
                  <a:cubicBezTo>
                    <a:pt x="0" y="4232910"/>
                    <a:pt x="34290" y="4292600"/>
                    <a:pt x="86360" y="4329430"/>
                  </a:cubicBezTo>
                  <a:cubicBezTo>
                    <a:pt x="34290" y="4366260"/>
                    <a:pt x="0" y="4425950"/>
                    <a:pt x="0" y="4494530"/>
                  </a:cubicBezTo>
                  <a:cubicBezTo>
                    <a:pt x="0" y="4563110"/>
                    <a:pt x="34290" y="4622800"/>
                    <a:pt x="86360" y="4659630"/>
                  </a:cubicBezTo>
                  <a:cubicBezTo>
                    <a:pt x="34290" y="4696460"/>
                    <a:pt x="0" y="4756150"/>
                    <a:pt x="0" y="4824730"/>
                  </a:cubicBezTo>
                  <a:cubicBezTo>
                    <a:pt x="0" y="4893310"/>
                    <a:pt x="34290" y="4954270"/>
                    <a:pt x="86360" y="4989830"/>
                  </a:cubicBezTo>
                  <a:cubicBezTo>
                    <a:pt x="34290" y="5025390"/>
                    <a:pt x="0" y="5086350"/>
                    <a:pt x="0" y="5154930"/>
                  </a:cubicBezTo>
                  <a:cubicBezTo>
                    <a:pt x="0" y="5223510"/>
                    <a:pt x="34290" y="5283200"/>
                    <a:pt x="86360" y="5320030"/>
                  </a:cubicBezTo>
                  <a:cubicBezTo>
                    <a:pt x="34290" y="5356860"/>
                    <a:pt x="0" y="5416550"/>
                    <a:pt x="0" y="5485130"/>
                  </a:cubicBezTo>
                  <a:cubicBezTo>
                    <a:pt x="0" y="5553710"/>
                    <a:pt x="34290" y="5613400"/>
                    <a:pt x="86360" y="5650230"/>
                  </a:cubicBezTo>
                  <a:cubicBezTo>
                    <a:pt x="34290" y="5687060"/>
                    <a:pt x="0" y="5746750"/>
                    <a:pt x="0" y="5815330"/>
                  </a:cubicBezTo>
                  <a:cubicBezTo>
                    <a:pt x="0" y="5883910"/>
                    <a:pt x="34290" y="5944870"/>
                    <a:pt x="86360" y="5980430"/>
                  </a:cubicBezTo>
                  <a:cubicBezTo>
                    <a:pt x="76200" y="5986780"/>
                    <a:pt x="67310" y="5994400"/>
                    <a:pt x="59690" y="6003290"/>
                  </a:cubicBezTo>
                  <a:cubicBezTo>
                    <a:pt x="22860" y="6041390"/>
                    <a:pt x="0" y="6093460"/>
                    <a:pt x="0" y="6145530"/>
                  </a:cubicBezTo>
                  <a:cubicBezTo>
                    <a:pt x="0" y="6198870"/>
                    <a:pt x="20320" y="6249670"/>
                    <a:pt x="59690" y="6287770"/>
                  </a:cubicBezTo>
                  <a:cubicBezTo>
                    <a:pt x="97790" y="6325870"/>
                    <a:pt x="148590" y="6347460"/>
                    <a:pt x="201930" y="6347460"/>
                  </a:cubicBezTo>
                  <a:cubicBezTo>
                    <a:pt x="256540" y="6347460"/>
                    <a:pt x="307340" y="6325870"/>
                    <a:pt x="344170" y="6287770"/>
                  </a:cubicBezTo>
                  <a:cubicBezTo>
                    <a:pt x="353060" y="6278880"/>
                    <a:pt x="359410" y="6269990"/>
                    <a:pt x="367030" y="6261100"/>
                  </a:cubicBezTo>
                  <a:cubicBezTo>
                    <a:pt x="403860" y="6313170"/>
                    <a:pt x="463550" y="6347460"/>
                    <a:pt x="532130" y="6347460"/>
                  </a:cubicBezTo>
                  <a:cubicBezTo>
                    <a:pt x="600710" y="6347460"/>
                    <a:pt x="660400" y="6313170"/>
                    <a:pt x="697230" y="6261100"/>
                  </a:cubicBezTo>
                  <a:cubicBezTo>
                    <a:pt x="734060" y="6313170"/>
                    <a:pt x="793750" y="6347460"/>
                    <a:pt x="862330" y="6347460"/>
                  </a:cubicBezTo>
                  <a:cubicBezTo>
                    <a:pt x="930910" y="6347460"/>
                    <a:pt x="990600" y="6313170"/>
                    <a:pt x="1027430" y="6261100"/>
                  </a:cubicBezTo>
                  <a:cubicBezTo>
                    <a:pt x="1064260" y="6313170"/>
                    <a:pt x="1123950" y="6347460"/>
                    <a:pt x="1192530" y="6347460"/>
                  </a:cubicBezTo>
                  <a:cubicBezTo>
                    <a:pt x="1261110" y="6347460"/>
                    <a:pt x="1320800" y="6313170"/>
                    <a:pt x="1357630" y="6261100"/>
                  </a:cubicBezTo>
                  <a:cubicBezTo>
                    <a:pt x="1394460" y="6313170"/>
                    <a:pt x="1455420" y="6347460"/>
                    <a:pt x="1522730" y="6347460"/>
                  </a:cubicBezTo>
                  <a:cubicBezTo>
                    <a:pt x="1591310" y="6347460"/>
                    <a:pt x="1651000" y="6313170"/>
                    <a:pt x="1687830" y="6261100"/>
                  </a:cubicBezTo>
                  <a:cubicBezTo>
                    <a:pt x="1724660" y="6313170"/>
                    <a:pt x="1784350" y="6347460"/>
                    <a:pt x="1852930" y="6347460"/>
                  </a:cubicBezTo>
                  <a:cubicBezTo>
                    <a:pt x="1921510" y="6347460"/>
                    <a:pt x="1981200" y="6313170"/>
                    <a:pt x="2018030" y="6261100"/>
                  </a:cubicBezTo>
                  <a:cubicBezTo>
                    <a:pt x="2054860" y="6313170"/>
                    <a:pt x="2114550" y="6347460"/>
                    <a:pt x="2183130" y="6347460"/>
                  </a:cubicBezTo>
                  <a:cubicBezTo>
                    <a:pt x="2251710" y="6347460"/>
                    <a:pt x="2311400" y="6313170"/>
                    <a:pt x="2348230" y="6261100"/>
                  </a:cubicBezTo>
                  <a:cubicBezTo>
                    <a:pt x="2385060" y="6313170"/>
                    <a:pt x="2444750" y="6347460"/>
                    <a:pt x="2513330" y="6347460"/>
                  </a:cubicBezTo>
                  <a:cubicBezTo>
                    <a:pt x="2581910" y="6347460"/>
                    <a:pt x="2642870" y="6313170"/>
                    <a:pt x="2678430" y="6261100"/>
                  </a:cubicBezTo>
                  <a:cubicBezTo>
                    <a:pt x="2715260" y="6313170"/>
                    <a:pt x="2776220" y="6347460"/>
                    <a:pt x="2843530" y="6347460"/>
                  </a:cubicBezTo>
                  <a:cubicBezTo>
                    <a:pt x="2912110" y="6347460"/>
                    <a:pt x="2971800" y="6313170"/>
                    <a:pt x="3008630" y="6261100"/>
                  </a:cubicBezTo>
                  <a:cubicBezTo>
                    <a:pt x="3045460" y="6313170"/>
                    <a:pt x="3105150" y="6347460"/>
                    <a:pt x="3173730" y="6347460"/>
                  </a:cubicBezTo>
                  <a:cubicBezTo>
                    <a:pt x="3242310" y="6347460"/>
                    <a:pt x="3302000" y="6313170"/>
                    <a:pt x="3338830" y="6261100"/>
                  </a:cubicBezTo>
                  <a:cubicBezTo>
                    <a:pt x="3375660" y="6313170"/>
                    <a:pt x="3435350" y="6347460"/>
                    <a:pt x="3503930" y="6347460"/>
                  </a:cubicBezTo>
                  <a:cubicBezTo>
                    <a:pt x="3572510" y="6347460"/>
                    <a:pt x="3632200" y="6313170"/>
                    <a:pt x="3669030" y="6261100"/>
                  </a:cubicBezTo>
                  <a:cubicBezTo>
                    <a:pt x="3705860" y="6313170"/>
                    <a:pt x="3765550" y="6347460"/>
                    <a:pt x="3834130" y="6347460"/>
                  </a:cubicBezTo>
                  <a:cubicBezTo>
                    <a:pt x="3902710" y="6347460"/>
                    <a:pt x="3963670" y="6313170"/>
                    <a:pt x="3999230" y="6261100"/>
                  </a:cubicBezTo>
                  <a:cubicBezTo>
                    <a:pt x="4036060" y="6313170"/>
                    <a:pt x="4095750" y="6347460"/>
                    <a:pt x="4164330" y="6347460"/>
                  </a:cubicBezTo>
                  <a:cubicBezTo>
                    <a:pt x="4232910" y="6347460"/>
                    <a:pt x="4292600" y="6313170"/>
                    <a:pt x="4329430" y="6261100"/>
                  </a:cubicBezTo>
                  <a:cubicBezTo>
                    <a:pt x="4366260" y="6313170"/>
                    <a:pt x="4425950" y="6347460"/>
                    <a:pt x="4494530" y="6347460"/>
                  </a:cubicBezTo>
                  <a:cubicBezTo>
                    <a:pt x="4563110" y="6347460"/>
                    <a:pt x="4622800" y="6313170"/>
                    <a:pt x="4659630" y="6261100"/>
                  </a:cubicBezTo>
                  <a:cubicBezTo>
                    <a:pt x="4696460" y="6313170"/>
                    <a:pt x="4756150" y="6347460"/>
                    <a:pt x="4824730" y="6347460"/>
                  </a:cubicBezTo>
                  <a:cubicBezTo>
                    <a:pt x="4893310" y="6347460"/>
                    <a:pt x="4954270" y="6313170"/>
                    <a:pt x="4989830" y="6261100"/>
                  </a:cubicBezTo>
                  <a:cubicBezTo>
                    <a:pt x="5026660" y="6313170"/>
                    <a:pt x="5087620" y="6347460"/>
                    <a:pt x="5154930" y="6347460"/>
                  </a:cubicBezTo>
                  <a:cubicBezTo>
                    <a:pt x="5223510" y="6347460"/>
                    <a:pt x="5283200" y="6313170"/>
                    <a:pt x="5320030" y="6261100"/>
                  </a:cubicBezTo>
                  <a:cubicBezTo>
                    <a:pt x="5356860" y="6313170"/>
                    <a:pt x="5416550" y="6347460"/>
                    <a:pt x="5485130" y="6347460"/>
                  </a:cubicBezTo>
                  <a:cubicBezTo>
                    <a:pt x="5553710" y="6347460"/>
                    <a:pt x="5613400" y="6313170"/>
                    <a:pt x="5650230" y="6261100"/>
                  </a:cubicBezTo>
                  <a:cubicBezTo>
                    <a:pt x="5687060" y="6313170"/>
                    <a:pt x="5746750" y="6347460"/>
                    <a:pt x="5815330" y="6347460"/>
                  </a:cubicBezTo>
                  <a:cubicBezTo>
                    <a:pt x="5883910" y="6347460"/>
                    <a:pt x="5943600" y="6313170"/>
                    <a:pt x="5980430" y="6261100"/>
                  </a:cubicBezTo>
                  <a:cubicBezTo>
                    <a:pt x="5986780" y="6271260"/>
                    <a:pt x="5994400" y="6280150"/>
                    <a:pt x="6003290" y="6287770"/>
                  </a:cubicBezTo>
                  <a:cubicBezTo>
                    <a:pt x="6041390" y="6325870"/>
                    <a:pt x="6092190" y="6347460"/>
                    <a:pt x="6145530" y="6347460"/>
                  </a:cubicBezTo>
                  <a:cubicBezTo>
                    <a:pt x="6198870" y="6347460"/>
                    <a:pt x="6249670" y="6325870"/>
                    <a:pt x="6287770" y="6287770"/>
                  </a:cubicBezTo>
                  <a:cubicBezTo>
                    <a:pt x="6325870" y="6249670"/>
                    <a:pt x="6347460" y="6198870"/>
                    <a:pt x="6347460" y="6145530"/>
                  </a:cubicBezTo>
                  <a:cubicBezTo>
                    <a:pt x="6347460" y="6092190"/>
                    <a:pt x="6325870" y="6040120"/>
                    <a:pt x="6287770" y="6003290"/>
                  </a:cubicBezTo>
                  <a:cubicBezTo>
                    <a:pt x="6278880" y="5994400"/>
                    <a:pt x="6269990" y="5988050"/>
                    <a:pt x="6261100" y="5980430"/>
                  </a:cubicBezTo>
                  <a:cubicBezTo>
                    <a:pt x="6313170" y="5943600"/>
                    <a:pt x="6347460" y="5883910"/>
                    <a:pt x="6347460" y="5815330"/>
                  </a:cubicBezTo>
                  <a:cubicBezTo>
                    <a:pt x="6347460" y="5746750"/>
                    <a:pt x="6313170" y="5687060"/>
                    <a:pt x="6261100" y="5650230"/>
                  </a:cubicBezTo>
                  <a:cubicBezTo>
                    <a:pt x="6313170" y="5613400"/>
                    <a:pt x="6347460" y="5553710"/>
                    <a:pt x="6347460" y="5485130"/>
                  </a:cubicBezTo>
                  <a:cubicBezTo>
                    <a:pt x="6347460" y="5416550"/>
                    <a:pt x="6313170" y="5356860"/>
                    <a:pt x="6261100" y="5320030"/>
                  </a:cubicBezTo>
                  <a:cubicBezTo>
                    <a:pt x="6313170" y="5283200"/>
                    <a:pt x="6347460" y="5223510"/>
                    <a:pt x="6347460" y="5154930"/>
                  </a:cubicBezTo>
                  <a:cubicBezTo>
                    <a:pt x="6347460" y="5086350"/>
                    <a:pt x="6313170" y="5025390"/>
                    <a:pt x="6261100" y="4989830"/>
                  </a:cubicBezTo>
                  <a:cubicBezTo>
                    <a:pt x="6313170" y="4953000"/>
                    <a:pt x="6347460" y="4892040"/>
                    <a:pt x="6347460" y="4824730"/>
                  </a:cubicBezTo>
                  <a:cubicBezTo>
                    <a:pt x="6347460" y="4756150"/>
                    <a:pt x="6313170" y="4696460"/>
                    <a:pt x="6261100" y="4659630"/>
                  </a:cubicBezTo>
                  <a:cubicBezTo>
                    <a:pt x="6313170" y="4622800"/>
                    <a:pt x="6347460" y="4563110"/>
                    <a:pt x="6347460" y="4494530"/>
                  </a:cubicBezTo>
                  <a:cubicBezTo>
                    <a:pt x="6347460" y="4425950"/>
                    <a:pt x="6313170" y="4366260"/>
                    <a:pt x="6261100" y="4329430"/>
                  </a:cubicBezTo>
                  <a:cubicBezTo>
                    <a:pt x="6313170" y="4292600"/>
                    <a:pt x="6347460" y="4232910"/>
                    <a:pt x="6347460" y="4164330"/>
                  </a:cubicBezTo>
                  <a:cubicBezTo>
                    <a:pt x="6347460" y="4095750"/>
                    <a:pt x="6313170" y="4036060"/>
                    <a:pt x="6261100" y="3999230"/>
                  </a:cubicBezTo>
                  <a:cubicBezTo>
                    <a:pt x="6313170" y="3962400"/>
                    <a:pt x="6347460" y="3901440"/>
                    <a:pt x="6347460" y="3834130"/>
                  </a:cubicBezTo>
                  <a:cubicBezTo>
                    <a:pt x="6347460" y="3765550"/>
                    <a:pt x="6313170" y="3704590"/>
                    <a:pt x="6261100" y="3669030"/>
                  </a:cubicBezTo>
                  <a:cubicBezTo>
                    <a:pt x="6313170" y="3632200"/>
                    <a:pt x="6347460" y="3572510"/>
                    <a:pt x="6347460" y="3503930"/>
                  </a:cubicBezTo>
                  <a:cubicBezTo>
                    <a:pt x="6347460" y="3435350"/>
                    <a:pt x="6313170" y="3375660"/>
                    <a:pt x="6261100" y="3338830"/>
                  </a:cubicBezTo>
                  <a:cubicBezTo>
                    <a:pt x="6313170" y="3302000"/>
                    <a:pt x="6347460" y="3242310"/>
                    <a:pt x="6347460" y="3173730"/>
                  </a:cubicBezTo>
                  <a:cubicBezTo>
                    <a:pt x="6347460" y="3105150"/>
                    <a:pt x="6313170" y="3045460"/>
                    <a:pt x="6261100" y="3008630"/>
                  </a:cubicBezTo>
                  <a:cubicBezTo>
                    <a:pt x="6313170" y="2971800"/>
                    <a:pt x="6347460" y="2912110"/>
                    <a:pt x="6347460" y="2843530"/>
                  </a:cubicBezTo>
                  <a:cubicBezTo>
                    <a:pt x="6347460" y="2774950"/>
                    <a:pt x="6313170" y="2713990"/>
                    <a:pt x="6261100" y="2678430"/>
                  </a:cubicBezTo>
                  <a:cubicBezTo>
                    <a:pt x="6313170" y="2641600"/>
                    <a:pt x="6347460" y="2580640"/>
                    <a:pt x="6347460" y="2513330"/>
                  </a:cubicBezTo>
                  <a:cubicBezTo>
                    <a:pt x="6347460" y="2444750"/>
                    <a:pt x="6313170" y="2383790"/>
                    <a:pt x="6261100" y="2348230"/>
                  </a:cubicBezTo>
                  <a:cubicBezTo>
                    <a:pt x="6313170" y="2311400"/>
                    <a:pt x="6347460" y="2251710"/>
                    <a:pt x="6347460" y="2183130"/>
                  </a:cubicBezTo>
                  <a:cubicBezTo>
                    <a:pt x="6347460" y="2114550"/>
                    <a:pt x="6313170" y="2054860"/>
                    <a:pt x="6261100" y="2018030"/>
                  </a:cubicBezTo>
                  <a:cubicBezTo>
                    <a:pt x="6313170" y="1981200"/>
                    <a:pt x="6347460" y="1921510"/>
                    <a:pt x="6347460" y="1852930"/>
                  </a:cubicBezTo>
                  <a:cubicBezTo>
                    <a:pt x="6347460" y="1784350"/>
                    <a:pt x="6313170" y="1724660"/>
                    <a:pt x="6261100" y="1687830"/>
                  </a:cubicBezTo>
                  <a:cubicBezTo>
                    <a:pt x="6313170" y="1651000"/>
                    <a:pt x="6347460" y="1591310"/>
                    <a:pt x="6347460" y="1522730"/>
                  </a:cubicBezTo>
                  <a:cubicBezTo>
                    <a:pt x="6347460" y="1454150"/>
                    <a:pt x="6313170" y="1393190"/>
                    <a:pt x="6261100" y="1357630"/>
                  </a:cubicBezTo>
                  <a:cubicBezTo>
                    <a:pt x="6313170" y="1322070"/>
                    <a:pt x="6347460" y="1261110"/>
                    <a:pt x="6347460" y="1192530"/>
                  </a:cubicBezTo>
                  <a:cubicBezTo>
                    <a:pt x="6347460" y="1123950"/>
                    <a:pt x="6313170" y="1064260"/>
                    <a:pt x="6261100" y="1027430"/>
                  </a:cubicBezTo>
                  <a:cubicBezTo>
                    <a:pt x="6313170" y="990600"/>
                    <a:pt x="6347460" y="930910"/>
                    <a:pt x="6347460" y="862330"/>
                  </a:cubicBezTo>
                  <a:cubicBezTo>
                    <a:pt x="6347460" y="793750"/>
                    <a:pt x="6313170" y="734060"/>
                    <a:pt x="6261100" y="697230"/>
                  </a:cubicBezTo>
                  <a:cubicBezTo>
                    <a:pt x="6315710" y="660400"/>
                    <a:pt x="6350000" y="600710"/>
                    <a:pt x="6350000" y="532130"/>
                  </a:cubicBezTo>
                  <a:close/>
                </a:path>
              </a:pathLst>
            </a:custGeom>
            <a:solidFill>
              <a:srgbClr val="004AAD"/>
            </a:solidFill>
          </p:spPr>
          <p:txBody>
            <a:bodyPr/>
            <a:lstStyle/>
            <a:p>
              <a:endParaRPr lang="en-CA"/>
            </a:p>
          </p:txBody>
        </p:sp>
        <p:sp>
          <p:nvSpPr>
            <p:cNvPr id="13" name="Freeform 13"/>
            <p:cNvSpPr/>
            <p:nvPr/>
          </p:nvSpPr>
          <p:spPr>
            <a:xfrm>
              <a:off x="358140" y="358140"/>
              <a:ext cx="5632450" cy="5633720"/>
            </a:xfrm>
            <a:custGeom>
              <a:avLst/>
              <a:gdLst/>
              <a:ahLst/>
              <a:cxnLst/>
              <a:rect l="l" t="t" r="r" b="b"/>
              <a:pathLst>
                <a:path w="5632450" h="5633720">
                  <a:moveTo>
                    <a:pt x="0" y="0"/>
                  </a:moveTo>
                  <a:lnTo>
                    <a:pt x="5632450" y="0"/>
                  </a:lnTo>
                  <a:lnTo>
                    <a:pt x="5632450" y="5633720"/>
                  </a:lnTo>
                  <a:lnTo>
                    <a:pt x="0" y="5633720"/>
                  </a:lnTo>
                  <a:close/>
                </a:path>
              </a:pathLst>
            </a:custGeom>
            <a:blipFill>
              <a:blip r:embed="rId2"/>
              <a:stretch>
                <a:fillRect l="-40202" r="-9925"/>
              </a:stretch>
            </a:blipFill>
          </p:spPr>
          <p:txBody>
            <a:bodyPr/>
            <a:lstStyle/>
            <a:p>
              <a:endParaRPr lang="en-CA"/>
            </a:p>
          </p:txBody>
        </p:sp>
      </p:grpSp>
      <p:sp>
        <p:nvSpPr>
          <p:cNvPr id="14" name="TextBox 14"/>
          <p:cNvSpPr txBox="1"/>
          <p:nvPr/>
        </p:nvSpPr>
        <p:spPr>
          <a:xfrm>
            <a:off x="2203025" y="847725"/>
            <a:ext cx="13881950" cy="1552575"/>
          </a:xfrm>
          <a:prstGeom prst="rect">
            <a:avLst/>
          </a:prstGeom>
        </p:spPr>
        <p:txBody>
          <a:bodyPr lIns="0" tIns="0" rIns="0" bIns="0" rtlCol="0" anchor="t">
            <a:spAutoFit/>
          </a:bodyPr>
          <a:lstStyle/>
          <a:p>
            <a:pPr algn="ctr">
              <a:lnSpc>
                <a:spcPts val="12599"/>
              </a:lnSpc>
            </a:pPr>
            <a:r>
              <a:rPr lang="en-US" sz="9000" dirty="0">
                <a:solidFill>
                  <a:schemeClr val="tx2"/>
                </a:solidFill>
                <a:latin typeface="Roboto Bold"/>
              </a:rPr>
              <a:t>Doctor </a:t>
            </a:r>
            <a:r>
              <a:rPr lang="en-US" sz="9000" dirty="0" err="1">
                <a:solidFill>
                  <a:schemeClr val="tx2"/>
                </a:solidFill>
                <a:latin typeface="Roboto Bold"/>
              </a:rPr>
              <a:t>Consultance</a:t>
            </a:r>
            <a:endParaRPr lang="en-US" sz="9000" dirty="0">
              <a:solidFill>
                <a:schemeClr val="tx2"/>
              </a:solidFill>
              <a:latin typeface="Roboto Bold"/>
            </a:endParaRPr>
          </a:p>
        </p:txBody>
      </p:sp>
      <p:sp>
        <p:nvSpPr>
          <p:cNvPr id="15" name="TextBox 15"/>
          <p:cNvSpPr txBox="1"/>
          <p:nvPr/>
        </p:nvSpPr>
        <p:spPr>
          <a:xfrm>
            <a:off x="3698875" y="3546171"/>
            <a:ext cx="4489187" cy="1066800"/>
          </a:xfrm>
          <a:prstGeom prst="rect">
            <a:avLst/>
          </a:prstGeom>
        </p:spPr>
        <p:txBody>
          <a:bodyPr lIns="0" tIns="0" rIns="0" bIns="0" rtlCol="0" anchor="t">
            <a:spAutoFit/>
          </a:bodyPr>
          <a:lstStyle/>
          <a:p>
            <a:pPr>
              <a:lnSpc>
                <a:spcPts val="4200"/>
              </a:lnSpc>
              <a:spcBef>
                <a:spcPct val="0"/>
              </a:spcBef>
            </a:pPr>
            <a:r>
              <a:rPr lang="en-US" sz="3000">
                <a:solidFill>
                  <a:srgbClr val="000000"/>
                </a:solidFill>
                <a:latin typeface="Roboto Condensed"/>
              </a:rPr>
              <a:t>Eliminate travel time and waiting room delays</a:t>
            </a:r>
          </a:p>
        </p:txBody>
      </p:sp>
      <p:sp>
        <p:nvSpPr>
          <p:cNvPr id="16" name="TextBox 16"/>
          <p:cNvSpPr txBox="1"/>
          <p:nvPr/>
        </p:nvSpPr>
        <p:spPr>
          <a:xfrm>
            <a:off x="3698875" y="8080447"/>
            <a:ext cx="4489187" cy="533400"/>
          </a:xfrm>
          <a:prstGeom prst="rect">
            <a:avLst/>
          </a:prstGeom>
        </p:spPr>
        <p:txBody>
          <a:bodyPr lIns="0" tIns="0" rIns="0" bIns="0" rtlCol="0" anchor="t">
            <a:spAutoFit/>
          </a:bodyPr>
          <a:lstStyle/>
          <a:p>
            <a:pPr>
              <a:lnSpc>
                <a:spcPts val="4200"/>
              </a:lnSpc>
              <a:spcBef>
                <a:spcPct val="0"/>
              </a:spcBef>
            </a:pPr>
            <a:r>
              <a:rPr lang="en-US" sz="3000">
                <a:solidFill>
                  <a:srgbClr val="000000"/>
                </a:solidFill>
                <a:latin typeface="Roboto Condensed"/>
              </a:rPr>
              <a:t>Instant access to expertise </a:t>
            </a:r>
          </a:p>
        </p:txBody>
      </p:sp>
      <p:sp>
        <p:nvSpPr>
          <p:cNvPr id="17" name="TextBox 17"/>
          <p:cNvSpPr txBox="1"/>
          <p:nvPr/>
        </p:nvSpPr>
        <p:spPr>
          <a:xfrm>
            <a:off x="3698875" y="5559741"/>
            <a:ext cx="4489187" cy="1600200"/>
          </a:xfrm>
          <a:prstGeom prst="rect">
            <a:avLst/>
          </a:prstGeom>
        </p:spPr>
        <p:txBody>
          <a:bodyPr lIns="0" tIns="0" rIns="0" bIns="0" rtlCol="0" anchor="t">
            <a:spAutoFit/>
          </a:bodyPr>
          <a:lstStyle/>
          <a:p>
            <a:pPr>
              <a:lnSpc>
                <a:spcPts val="4200"/>
              </a:lnSpc>
              <a:spcBef>
                <a:spcPct val="0"/>
              </a:spcBef>
            </a:pPr>
            <a:r>
              <a:rPr lang="en-US" sz="3000">
                <a:solidFill>
                  <a:srgbClr val="000000"/>
                </a:solidFill>
                <a:latin typeface="Roboto Condensed"/>
              </a:rPr>
              <a:t>Access a diverse range of medical specialties within your local area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3370076"/>
            <a:ext cx="1499105" cy="922558"/>
            <a:chOff x="0" y="0"/>
            <a:chExt cx="1573234" cy="968177"/>
          </a:xfrm>
        </p:grpSpPr>
        <p:sp>
          <p:nvSpPr>
            <p:cNvPr id="3" name="Freeform 3"/>
            <p:cNvSpPr/>
            <p:nvPr/>
          </p:nvSpPr>
          <p:spPr>
            <a:xfrm>
              <a:off x="0" y="0"/>
              <a:ext cx="1573234" cy="968177"/>
            </a:xfrm>
            <a:custGeom>
              <a:avLst/>
              <a:gdLst/>
              <a:ahLst/>
              <a:cxnLst/>
              <a:rect l="l" t="t" r="r" b="b"/>
              <a:pathLst>
                <a:path w="1573234" h="968177">
                  <a:moveTo>
                    <a:pt x="1573234" y="484088"/>
                  </a:moveTo>
                  <a:lnTo>
                    <a:pt x="1166834" y="0"/>
                  </a:lnTo>
                  <a:lnTo>
                    <a:pt x="1166834" y="203200"/>
                  </a:lnTo>
                  <a:lnTo>
                    <a:pt x="0" y="203200"/>
                  </a:lnTo>
                  <a:lnTo>
                    <a:pt x="0" y="764977"/>
                  </a:lnTo>
                  <a:lnTo>
                    <a:pt x="1166834" y="764977"/>
                  </a:lnTo>
                  <a:lnTo>
                    <a:pt x="1166834" y="968177"/>
                  </a:lnTo>
                  <a:lnTo>
                    <a:pt x="1573234" y="484088"/>
                  </a:lnTo>
                  <a:close/>
                </a:path>
              </a:pathLst>
            </a:custGeom>
            <a:solidFill>
              <a:srgbClr val="004AAD"/>
            </a:solidFill>
          </p:spPr>
          <p:txBody>
            <a:bodyPr/>
            <a:lstStyle/>
            <a:p>
              <a:endParaRPr lang="en-CA"/>
            </a:p>
          </p:txBody>
        </p:sp>
        <p:sp>
          <p:nvSpPr>
            <p:cNvPr id="4" name="TextBox 4"/>
            <p:cNvSpPr txBox="1"/>
            <p:nvPr/>
          </p:nvSpPr>
          <p:spPr>
            <a:xfrm>
              <a:off x="0" y="127000"/>
              <a:ext cx="1471634" cy="637977"/>
            </a:xfrm>
            <a:prstGeom prst="rect">
              <a:avLst/>
            </a:prstGeom>
          </p:spPr>
          <p:txBody>
            <a:bodyPr lIns="190500" tIns="190500" rIns="190500" bIns="190500" rtlCol="0" anchor="ctr"/>
            <a:lstStyle/>
            <a:p>
              <a:pPr algn="ctr">
                <a:lnSpc>
                  <a:spcPts val="4200"/>
                </a:lnSpc>
              </a:pPr>
              <a:endParaRPr/>
            </a:p>
          </p:txBody>
        </p:sp>
      </p:grpSp>
      <p:grpSp>
        <p:nvGrpSpPr>
          <p:cNvPr id="5" name="Group 5"/>
          <p:cNvGrpSpPr/>
          <p:nvPr/>
        </p:nvGrpSpPr>
        <p:grpSpPr>
          <a:xfrm>
            <a:off x="1028700" y="5635941"/>
            <a:ext cx="1721011" cy="1052373"/>
            <a:chOff x="0" y="0"/>
            <a:chExt cx="1573234" cy="962009"/>
          </a:xfrm>
        </p:grpSpPr>
        <p:sp>
          <p:nvSpPr>
            <p:cNvPr id="6" name="Freeform 6"/>
            <p:cNvSpPr/>
            <p:nvPr/>
          </p:nvSpPr>
          <p:spPr>
            <a:xfrm>
              <a:off x="0" y="0"/>
              <a:ext cx="1573234" cy="962009"/>
            </a:xfrm>
            <a:custGeom>
              <a:avLst/>
              <a:gdLst/>
              <a:ahLst/>
              <a:cxnLst/>
              <a:rect l="l" t="t" r="r" b="b"/>
              <a:pathLst>
                <a:path w="1573234" h="962009">
                  <a:moveTo>
                    <a:pt x="1573234" y="481005"/>
                  </a:moveTo>
                  <a:lnTo>
                    <a:pt x="1166834" y="0"/>
                  </a:lnTo>
                  <a:lnTo>
                    <a:pt x="1166834" y="203200"/>
                  </a:lnTo>
                  <a:lnTo>
                    <a:pt x="0" y="203200"/>
                  </a:lnTo>
                  <a:lnTo>
                    <a:pt x="0" y="758809"/>
                  </a:lnTo>
                  <a:lnTo>
                    <a:pt x="1166834" y="758809"/>
                  </a:lnTo>
                  <a:lnTo>
                    <a:pt x="1166834" y="962009"/>
                  </a:lnTo>
                  <a:lnTo>
                    <a:pt x="1573234" y="481005"/>
                  </a:lnTo>
                  <a:close/>
                </a:path>
              </a:pathLst>
            </a:custGeom>
            <a:solidFill>
              <a:srgbClr val="004AAD"/>
            </a:solidFill>
          </p:spPr>
          <p:txBody>
            <a:bodyPr/>
            <a:lstStyle/>
            <a:p>
              <a:endParaRPr lang="en-CA"/>
            </a:p>
          </p:txBody>
        </p:sp>
        <p:sp>
          <p:nvSpPr>
            <p:cNvPr id="7" name="TextBox 7"/>
            <p:cNvSpPr txBox="1"/>
            <p:nvPr/>
          </p:nvSpPr>
          <p:spPr>
            <a:xfrm>
              <a:off x="0" y="136525"/>
              <a:ext cx="1471634" cy="622284"/>
            </a:xfrm>
            <a:prstGeom prst="rect">
              <a:avLst/>
            </a:prstGeom>
          </p:spPr>
          <p:txBody>
            <a:bodyPr lIns="190500" tIns="190500" rIns="190500" bIns="190500" rtlCol="0" anchor="ctr"/>
            <a:lstStyle/>
            <a:p>
              <a:pPr algn="ctr">
                <a:lnSpc>
                  <a:spcPts val="4199"/>
                </a:lnSpc>
              </a:pPr>
              <a:endParaRPr/>
            </a:p>
          </p:txBody>
        </p:sp>
      </p:grpSp>
      <p:grpSp>
        <p:nvGrpSpPr>
          <p:cNvPr id="8" name="Group 8"/>
          <p:cNvGrpSpPr/>
          <p:nvPr/>
        </p:nvGrpSpPr>
        <p:grpSpPr>
          <a:xfrm>
            <a:off x="1028700" y="7892281"/>
            <a:ext cx="1721011" cy="985932"/>
            <a:chOff x="0" y="0"/>
            <a:chExt cx="1573234" cy="901273"/>
          </a:xfrm>
        </p:grpSpPr>
        <p:sp>
          <p:nvSpPr>
            <p:cNvPr id="9" name="Freeform 9"/>
            <p:cNvSpPr/>
            <p:nvPr/>
          </p:nvSpPr>
          <p:spPr>
            <a:xfrm>
              <a:off x="0" y="0"/>
              <a:ext cx="1573234" cy="901273"/>
            </a:xfrm>
            <a:custGeom>
              <a:avLst/>
              <a:gdLst/>
              <a:ahLst/>
              <a:cxnLst/>
              <a:rect l="l" t="t" r="r" b="b"/>
              <a:pathLst>
                <a:path w="1573234" h="901273">
                  <a:moveTo>
                    <a:pt x="1573234" y="450637"/>
                  </a:moveTo>
                  <a:lnTo>
                    <a:pt x="1166834" y="0"/>
                  </a:lnTo>
                  <a:lnTo>
                    <a:pt x="1166834" y="203200"/>
                  </a:lnTo>
                  <a:lnTo>
                    <a:pt x="0" y="203200"/>
                  </a:lnTo>
                  <a:lnTo>
                    <a:pt x="0" y="698073"/>
                  </a:lnTo>
                  <a:lnTo>
                    <a:pt x="1166834" y="698073"/>
                  </a:lnTo>
                  <a:lnTo>
                    <a:pt x="1166834" y="901273"/>
                  </a:lnTo>
                  <a:lnTo>
                    <a:pt x="1573234" y="450637"/>
                  </a:lnTo>
                  <a:close/>
                </a:path>
              </a:pathLst>
            </a:custGeom>
            <a:solidFill>
              <a:srgbClr val="004AAD"/>
            </a:solidFill>
          </p:spPr>
          <p:txBody>
            <a:bodyPr/>
            <a:lstStyle/>
            <a:p>
              <a:endParaRPr lang="en-CA"/>
            </a:p>
          </p:txBody>
        </p:sp>
        <p:sp>
          <p:nvSpPr>
            <p:cNvPr id="10" name="TextBox 10"/>
            <p:cNvSpPr txBox="1"/>
            <p:nvPr/>
          </p:nvSpPr>
          <p:spPr>
            <a:xfrm>
              <a:off x="0" y="155575"/>
              <a:ext cx="1471634" cy="542498"/>
            </a:xfrm>
            <a:prstGeom prst="rect">
              <a:avLst/>
            </a:prstGeom>
          </p:spPr>
          <p:txBody>
            <a:bodyPr lIns="190500" tIns="190500" rIns="190500" bIns="190500" rtlCol="0" anchor="ctr"/>
            <a:lstStyle/>
            <a:p>
              <a:pPr algn="ctr">
                <a:lnSpc>
                  <a:spcPts val="3499"/>
                </a:lnSpc>
              </a:pPr>
              <a:endParaRPr/>
            </a:p>
          </p:txBody>
        </p:sp>
      </p:grpSp>
      <p:grpSp>
        <p:nvGrpSpPr>
          <p:cNvPr id="11" name="Group 11"/>
          <p:cNvGrpSpPr>
            <a:grpSpLocks noChangeAspect="1"/>
          </p:cNvGrpSpPr>
          <p:nvPr/>
        </p:nvGrpSpPr>
        <p:grpSpPr>
          <a:xfrm>
            <a:off x="9849873" y="3023198"/>
            <a:ext cx="6235102" cy="6235102"/>
            <a:chOff x="0" y="0"/>
            <a:chExt cx="6350000" cy="6350000"/>
          </a:xfrm>
        </p:grpSpPr>
        <p:sp>
          <p:nvSpPr>
            <p:cNvPr id="12" name="Freeform 12"/>
            <p:cNvSpPr/>
            <p:nvPr/>
          </p:nvSpPr>
          <p:spPr>
            <a:xfrm>
              <a:off x="0" y="0"/>
              <a:ext cx="6350000" cy="6347460"/>
            </a:xfrm>
            <a:custGeom>
              <a:avLst/>
              <a:gdLst/>
              <a:ahLst/>
              <a:cxnLst/>
              <a:rect l="l" t="t" r="r" b="b"/>
              <a:pathLst>
                <a:path w="6350000" h="6347460">
                  <a:moveTo>
                    <a:pt x="6350000" y="532130"/>
                  </a:moveTo>
                  <a:cubicBezTo>
                    <a:pt x="6350000" y="463550"/>
                    <a:pt x="6315710" y="402590"/>
                    <a:pt x="6263640" y="367030"/>
                  </a:cubicBezTo>
                  <a:cubicBezTo>
                    <a:pt x="6273800" y="360680"/>
                    <a:pt x="6282690" y="353060"/>
                    <a:pt x="6290310" y="344170"/>
                  </a:cubicBezTo>
                  <a:cubicBezTo>
                    <a:pt x="6328410" y="306070"/>
                    <a:pt x="6350000" y="255270"/>
                    <a:pt x="6350000" y="201930"/>
                  </a:cubicBezTo>
                  <a:cubicBezTo>
                    <a:pt x="6350000" y="148590"/>
                    <a:pt x="6328410" y="96520"/>
                    <a:pt x="6290310" y="59690"/>
                  </a:cubicBezTo>
                  <a:cubicBezTo>
                    <a:pt x="6252210" y="21590"/>
                    <a:pt x="6200140" y="0"/>
                    <a:pt x="6148070" y="0"/>
                  </a:cubicBezTo>
                  <a:cubicBezTo>
                    <a:pt x="6094730" y="0"/>
                    <a:pt x="6042660" y="21590"/>
                    <a:pt x="6005830" y="59690"/>
                  </a:cubicBezTo>
                  <a:cubicBezTo>
                    <a:pt x="5996940" y="68580"/>
                    <a:pt x="5990590" y="77470"/>
                    <a:pt x="5982970" y="86360"/>
                  </a:cubicBezTo>
                  <a:cubicBezTo>
                    <a:pt x="5946140" y="34290"/>
                    <a:pt x="5886450" y="0"/>
                    <a:pt x="5817870" y="0"/>
                  </a:cubicBezTo>
                  <a:cubicBezTo>
                    <a:pt x="5749290" y="0"/>
                    <a:pt x="5689600" y="34290"/>
                    <a:pt x="5652770" y="86360"/>
                  </a:cubicBezTo>
                  <a:cubicBezTo>
                    <a:pt x="5615940" y="34290"/>
                    <a:pt x="5556250" y="0"/>
                    <a:pt x="5487670" y="0"/>
                  </a:cubicBezTo>
                  <a:cubicBezTo>
                    <a:pt x="5419090" y="0"/>
                    <a:pt x="5359400" y="34290"/>
                    <a:pt x="5322570" y="86360"/>
                  </a:cubicBezTo>
                  <a:cubicBezTo>
                    <a:pt x="5285740" y="34290"/>
                    <a:pt x="5226050" y="0"/>
                    <a:pt x="5157470" y="0"/>
                  </a:cubicBezTo>
                  <a:cubicBezTo>
                    <a:pt x="5088890" y="0"/>
                    <a:pt x="5027930" y="34290"/>
                    <a:pt x="4992370" y="86360"/>
                  </a:cubicBezTo>
                  <a:cubicBezTo>
                    <a:pt x="4955540" y="34290"/>
                    <a:pt x="4894580" y="0"/>
                    <a:pt x="4827270" y="0"/>
                  </a:cubicBezTo>
                  <a:cubicBezTo>
                    <a:pt x="4758690" y="0"/>
                    <a:pt x="4699000" y="34290"/>
                    <a:pt x="4662170" y="86360"/>
                  </a:cubicBezTo>
                  <a:cubicBezTo>
                    <a:pt x="4625340" y="34290"/>
                    <a:pt x="4565650" y="0"/>
                    <a:pt x="4497070" y="0"/>
                  </a:cubicBezTo>
                  <a:cubicBezTo>
                    <a:pt x="4428490" y="0"/>
                    <a:pt x="4368800" y="34290"/>
                    <a:pt x="4331970" y="86360"/>
                  </a:cubicBezTo>
                  <a:cubicBezTo>
                    <a:pt x="4295140" y="34290"/>
                    <a:pt x="4235450" y="0"/>
                    <a:pt x="4166870" y="0"/>
                  </a:cubicBezTo>
                  <a:cubicBezTo>
                    <a:pt x="4098290" y="0"/>
                    <a:pt x="4038600" y="34290"/>
                    <a:pt x="4001770" y="86360"/>
                  </a:cubicBezTo>
                  <a:cubicBezTo>
                    <a:pt x="3964940" y="34290"/>
                    <a:pt x="3903980" y="0"/>
                    <a:pt x="3836670" y="0"/>
                  </a:cubicBezTo>
                  <a:cubicBezTo>
                    <a:pt x="3768090" y="0"/>
                    <a:pt x="3707130" y="34290"/>
                    <a:pt x="3671570" y="86360"/>
                  </a:cubicBezTo>
                  <a:cubicBezTo>
                    <a:pt x="3634740" y="34290"/>
                    <a:pt x="3575050" y="0"/>
                    <a:pt x="3506470" y="0"/>
                  </a:cubicBezTo>
                  <a:cubicBezTo>
                    <a:pt x="3437890" y="0"/>
                    <a:pt x="3378200" y="34290"/>
                    <a:pt x="3341370" y="86360"/>
                  </a:cubicBezTo>
                  <a:cubicBezTo>
                    <a:pt x="3304540" y="34290"/>
                    <a:pt x="3244850" y="0"/>
                    <a:pt x="3176270" y="0"/>
                  </a:cubicBezTo>
                  <a:cubicBezTo>
                    <a:pt x="3107690" y="0"/>
                    <a:pt x="3048000" y="34290"/>
                    <a:pt x="3011170" y="86360"/>
                  </a:cubicBezTo>
                  <a:cubicBezTo>
                    <a:pt x="2974340" y="34290"/>
                    <a:pt x="2914650" y="0"/>
                    <a:pt x="2846070" y="0"/>
                  </a:cubicBezTo>
                  <a:cubicBezTo>
                    <a:pt x="2777490" y="0"/>
                    <a:pt x="2716530" y="34290"/>
                    <a:pt x="2680970" y="86360"/>
                  </a:cubicBezTo>
                  <a:cubicBezTo>
                    <a:pt x="2644140" y="34290"/>
                    <a:pt x="2583180" y="0"/>
                    <a:pt x="2515870" y="0"/>
                  </a:cubicBezTo>
                  <a:cubicBezTo>
                    <a:pt x="2447290" y="0"/>
                    <a:pt x="2387600" y="34290"/>
                    <a:pt x="2350770" y="86360"/>
                  </a:cubicBezTo>
                  <a:cubicBezTo>
                    <a:pt x="2313940" y="34290"/>
                    <a:pt x="2254250" y="0"/>
                    <a:pt x="2185670" y="0"/>
                  </a:cubicBezTo>
                  <a:cubicBezTo>
                    <a:pt x="2117090" y="0"/>
                    <a:pt x="2057400" y="34290"/>
                    <a:pt x="2020570" y="86360"/>
                  </a:cubicBezTo>
                  <a:cubicBezTo>
                    <a:pt x="1983740" y="34290"/>
                    <a:pt x="1924050" y="0"/>
                    <a:pt x="1855470" y="0"/>
                  </a:cubicBezTo>
                  <a:cubicBezTo>
                    <a:pt x="1786890" y="0"/>
                    <a:pt x="1727200" y="34290"/>
                    <a:pt x="1690370" y="86360"/>
                  </a:cubicBezTo>
                  <a:cubicBezTo>
                    <a:pt x="1653540" y="34290"/>
                    <a:pt x="1593850" y="0"/>
                    <a:pt x="1525270" y="0"/>
                  </a:cubicBezTo>
                  <a:cubicBezTo>
                    <a:pt x="1456690" y="0"/>
                    <a:pt x="1395730" y="34290"/>
                    <a:pt x="1360170" y="86360"/>
                  </a:cubicBezTo>
                  <a:cubicBezTo>
                    <a:pt x="1324610" y="34290"/>
                    <a:pt x="1263650" y="0"/>
                    <a:pt x="1195070" y="0"/>
                  </a:cubicBezTo>
                  <a:cubicBezTo>
                    <a:pt x="1126490" y="0"/>
                    <a:pt x="1066800" y="34290"/>
                    <a:pt x="1029970" y="86360"/>
                  </a:cubicBezTo>
                  <a:cubicBezTo>
                    <a:pt x="990600" y="34290"/>
                    <a:pt x="930910" y="0"/>
                    <a:pt x="862330" y="0"/>
                  </a:cubicBezTo>
                  <a:cubicBezTo>
                    <a:pt x="793750" y="0"/>
                    <a:pt x="734060" y="34290"/>
                    <a:pt x="697230" y="86360"/>
                  </a:cubicBezTo>
                  <a:cubicBezTo>
                    <a:pt x="660400" y="34290"/>
                    <a:pt x="600710" y="0"/>
                    <a:pt x="532130" y="0"/>
                  </a:cubicBezTo>
                  <a:cubicBezTo>
                    <a:pt x="463550" y="0"/>
                    <a:pt x="402590" y="34290"/>
                    <a:pt x="367030" y="86360"/>
                  </a:cubicBezTo>
                  <a:cubicBezTo>
                    <a:pt x="360680" y="76200"/>
                    <a:pt x="353060" y="67310"/>
                    <a:pt x="344170" y="59690"/>
                  </a:cubicBezTo>
                  <a:cubicBezTo>
                    <a:pt x="306070" y="21590"/>
                    <a:pt x="254000" y="0"/>
                    <a:pt x="201930" y="0"/>
                  </a:cubicBezTo>
                  <a:cubicBezTo>
                    <a:pt x="148590" y="0"/>
                    <a:pt x="96520" y="21590"/>
                    <a:pt x="59690" y="59690"/>
                  </a:cubicBezTo>
                  <a:cubicBezTo>
                    <a:pt x="21590" y="96520"/>
                    <a:pt x="0" y="148590"/>
                    <a:pt x="0" y="201930"/>
                  </a:cubicBezTo>
                  <a:cubicBezTo>
                    <a:pt x="0" y="255270"/>
                    <a:pt x="21590" y="307340"/>
                    <a:pt x="59690" y="344170"/>
                  </a:cubicBezTo>
                  <a:cubicBezTo>
                    <a:pt x="68580" y="353060"/>
                    <a:pt x="77470" y="359410"/>
                    <a:pt x="86360" y="367030"/>
                  </a:cubicBezTo>
                  <a:cubicBezTo>
                    <a:pt x="34290" y="403860"/>
                    <a:pt x="0" y="463550"/>
                    <a:pt x="0" y="532130"/>
                  </a:cubicBezTo>
                  <a:cubicBezTo>
                    <a:pt x="0" y="600710"/>
                    <a:pt x="34290" y="660400"/>
                    <a:pt x="86360" y="697230"/>
                  </a:cubicBezTo>
                  <a:cubicBezTo>
                    <a:pt x="34290" y="734060"/>
                    <a:pt x="0" y="793750"/>
                    <a:pt x="0" y="862330"/>
                  </a:cubicBezTo>
                  <a:cubicBezTo>
                    <a:pt x="0" y="930910"/>
                    <a:pt x="34290" y="990600"/>
                    <a:pt x="86360" y="1027430"/>
                  </a:cubicBezTo>
                  <a:cubicBezTo>
                    <a:pt x="34290" y="1064260"/>
                    <a:pt x="0" y="1123950"/>
                    <a:pt x="0" y="1192530"/>
                  </a:cubicBezTo>
                  <a:cubicBezTo>
                    <a:pt x="0" y="1261110"/>
                    <a:pt x="34290" y="1322070"/>
                    <a:pt x="86360" y="1357630"/>
                  </a:cubicBezTo>
                  <a:cubicBezTo>
                    <a:pt x="34290" y="1393190"/>
                    <a:pt x="0" y="1454150"/>
                    <a:pt x="0" y="1522730"/>
                  </a:cubicBezTo>
                  <a:cubicBezTo>
                    <a:pt x="0" y="1591310"/>
                    <a:pt x="34290" y="1651000"/>
                    <a:pt x="86360" y="1687830"/>
                  </a:cubicBezTo>
                  <a:cubicBezTo>
                    <a:pt x="34290" y="1724660"/>
                    <a:pt x="0" y="1784350"/>
                    <a:pt x="0" y="1852930"/>
                  </a:cubicBezTo>
                  <a:cubicBezTo>
                    <a:pt x="0" y="1921510"/>
                    <a:pt x="34290" y="1981200"/>
                    <a:pt x="86360" y="2018030"/>
                  </a:cubicBezTo>
                  <a:cubicBezTo>
                    <a:pt x="34290" y="2054860"/>
                    <a:pt x="0" y="2114550"/>
                    <a:pt x="0" y="2183130"/>
                  </a:cubicBezTo>
                  <a:cubicBezTo>
                    <a:pt x="0" y="2251710"/>
                    <a:pt x="34290" y="2311400"/>
                    <a:pt x="86360" y="2348230"/>
                  </a:cubicBezTo>
                  <a:cubicBezTo>
                    <a:pt x="34290" y="2385060"/>
                    <a:pt x="0" y="2444750"/>
                    <a:pt x="0" y="2513330"/>
                  </a:cubicBezTo>
                  <a:cubicBezTo>
                    <a:pt x="0" y="2581910"/>
                    <a:pt x="34290" y="2642870"/>
                    <a:pt x="86360" y="2678430"/>
                  </a:cubicBezTo>
                  <a:cubicBezTo>
                    <a:pt x="34290" y="2713990"/>
                    <a:pt x="0" y="2774950"/>
                    <a:pt x="0" y="2843530"/>
                  </a:cubicBezTo>
                  <a:cubicBezTo>
                    <a:pt x="0" y="2912110"/>
                    <a:pt x="34290" y="2971800"/>
                    <a:pt x="86360" y="3008630"/>
                  </a:cubicBezTo>
                  <a:cubicBezTo>
                    <a:pt x="34290" y="3045460"/>
                    <a:pt x="0" y="3105150"/>
                    <a:pt x="0" y="3173730"/>
                  </a:cubicBezTo>
                  <a:cubicBezTo>
                    <a:pt x="0" y="3242310"/>
                    <a:pt x="34290" y="3302000"/>
                    <a:pt x="86360" y="3338830"/>
                  </a:cubicBezTo>
                  <a:cubicBezTo>
                    <a:pt x="34290" y="3375660"/>
                    <a:pt x="0" y="3435350"/>
                    <a:pt x="0" y="3503930"/>
                  </a:cubicBezTo>
                  <a:cubicBezTo>
                    <a:pt x="0" y="3572510"/>
                    <a:pt x="34290" y="3633470"/>
                    <a:pt x="86360" y="3669030"/>
                  </a:cubicBezTo>
                  <a:cubicBezTo>
                    <a:pt x="34290" y="3705860"/>
                    <a:pt x="0" y="3766820"/>
                    <a:pt x="0" y="3834130"/>
                  </a:cubicBezTo>
                  <a:cubicBezTo>
                    <a:pt x="0" y="3901440"/>
                    <a:pt x="34290" y="3962400"/>
                    <a:pt x="86360" y="3999230"/>
                  </a:cubicBezTo>
                  <a:cubicBezTo>
                    <a:pt x="34290" y="4036060"/>
                    <a:pt x="0" y="4095750"/>
                    <a:pt x="0" y="4164330"/>
                  </a:cubicBezTo>
                  <a:cubicBezTo>
                    <a:pt x="0" y="4232910"/>
                    <a:pt x="34290" y="4292600"/>
                    <a:pt x="86360" y="4329430"/>
                  </a:cubicBezTo>
                  <a:cubicBezTo>
                    <a:pt x="34290" y="4366260"/>
                    <a:pt x="0" y="4425950"/>
                    <a:pt x="0" y="4494530"/>
                  </a:cubicBezTo>
                  <a:cubicBezTo>
                    <a:pt x="0" y="4563110"/>
                    <a:pt x="34290" y="4622800"/>
                    <a:pt x="86360" y="4659630"/>
                  </a:cubicBezTo>
                  <a:cubicBezTo>
                    <a:pt x="34290" y="4696460"/>
                    <a:pt x="0" y="4756150"/>
                    <a:pt x="0" y="4824730"/>
                  </a:cubicBezTo>
                  <a:cubicBezTo>
                    <a:pt x="0" y="4893310"/>
                    <a:pt x="34290" y="4954270"/>
                    <a:pt x="86360" y="4989830"/>
                  </a:cubicBezTo>
                  <a:cubicBezTo>
                    <a:pt x="34290" y="5025390"/>
                    <a:pt x="0" y="5086350"/>
                    <a:pt x="0" y="5154930"/>
                  </a:cubicBezTo>
                  <a:cubicBezTo>
                    <a:pt x="0" y="5223510"/>
                    <a:pt x="34290" y="5283200"/>
                    <a:pt x="86360" y="5320030"/>
                  </a:cubicBezTo>
                  <a:cubicBezTo>
                    <a:pt x="34290" y="5356860"/>
                    <a:pt x="0" y="5416550"/>
                    <a:pt x="0" y="5485130"/>
                  </a:cubicBezTo>
                  <a:cubicBezTo>
                    <a:pt x="0" y="5553710"/>
                    <a:pt x="34290" y="5613400"/>
                    <a:pt x="86360" y="5650230"/>
                  </a:cubicBezTo>
                  <a:cubicBezTo>
                    <a:pt x="34290" y="5687060"/>
                    <a:pt x="0" y="5746750"/>
                    <a:pt x="0" y="5815330"/>
                  </a:cubicBezTo>
                  <a:cubicBezTo>
                    <a:pt x="0" y="5883910"/>
                    <a:pt x="34290" y="5944870"/>
                    <a:pt x="86360" y="5980430"/>
                  </a:cubicBezTo>
                  <a:cubicBezTo>
                    <a:pt x="76200" y="5986780"/>
                    <a:pt x="67310" y="5994400"/>
                    <a:pt x="59690" y="6003290"/>
                  </a:cubicBezTo>
                  <a:cubicBezTo>
                    <a:pt x="22860" y="6041390"/>
                    <a:pt x="0" y="6093460"/>
                    <a:pt x="0" y="6145530"/>
                  </a:cubicBezTo>
                  <a:cubicBezTo>
                    <a:pt x="0" y="6198870"/>
                    <a:pt x="20320" y="6249670"/>
                    <a:pt x="59690" y="6287770"/>
                  </a:cubicBezTo>
                  <a:cubicBezTo>
                    <a:pt x="97790" y="6325870"/>
                    <a:pt x="148590" y="6347460"/>
                    <a:pt x="201930" y="6347460"/>
                  </a:cubicBezTo>
                  <a:cubicBezTo>
                    <a:pt x="256540" y="6347460"/>
                    <a:pt x="307340" y="6325870"/>
                    <a:pt x="344170" y="6287770"/>
                  </a:cubicBezTo>
                  <a:cubicBezTo>
                    <a:pt x="353060" y="6278880"/>
                    <a:pt x="359410" y="6269990"/>
                    <a:pt x="367030" y="6261100"/>
                  </a:cubicBezTo>
                  <a:cubicBezTo>
                    <a:pt x="403860" y="6313170"/>
                    <a:pt x="463550" y="6347460"/>
                    <a:pt x="532130" y="6347460"/>
                  </a:cubicBezTo>
                  <a:cubicBezTo>
                    <a:pt x="600710" y="6347460"/>
                    <a:pt x="660400" y="6313170"/>
                    <a:pt x="697230" y="6261100"/>
                  </a:cubicBezTo>
                  <a:cubicBezTo>
                    <a:pt x="734060" y="6313170"/>
                    <a:pt x="793750" y="6347460"/>
                    <a:pt x="862330" y="6347460"/>
                  </a:cubicBezTo>
                  <a:cubicBezTo>
                    <a:pt x="930910" y="6347460"/>
                    <a:pt x="990600" y="6313170"/>
                    <a:pt x="1027430" y="6261100"/>
                  </a:cubicBezTo>
                  <a:cubicBezTo>
                    <a:pt x="1064260" y="6313170"/>
                    <a:pt x="1123950" y="6347460"/>
                    <a:pt x="1192530" y="6347460"/>
                  </a:cubicBezTo>
                  <a:cubicBezTo>
                    <a:pt x="1261110" y="6347460"/>
                    <a:pt x="1320800" y="6313170"/>
                    <a:pt x="1357630" y="6261100"/>
                  </a:cubicBezTo>
                  <a:cubicBezTo>
                    <a:pt x="1394460" y="6313170"/>
                    <a:pt x="1455420" y="6347460"/>
                    <a:pt x="1522730" y="6347460"/>
                  </a:cubicBezTo>
                  <a:cubicBezTo>
                    <a:pt x="1591310" y="6347460"/>
                    <a:pt x="1651000" y="6313170"/>
                    <a:pt x="1687830" y="6261100"/>
                  </a:cubicBezTo>
                  <a:cubicBezTo>
                    <a:pt x="1724660" y="6313170"/>
                    <a:pt x="1784350" y="6347460"/>
                    <a:pt x="1852930" y="6347460"/>
                  </a:cubicBezTo>
                  <a:cubicBezTo>
                    <a:pt x="1921510" y="6347460"/>
                    <a:pt x="1981200" y="6313170"/>
                    <a:pt x="2018030" y="6261100"/>
                  </a:cubicBezTo>
                  <a:cubicBezTo>
                    <a:pt x="2054860" y="6313170"/>
                    <a:pt x="2114550" y="6347460"/>
                    <a:pt x="2183130" y="6347460"/>
                  </a:cubicBezTo>
                  <a:cubicBezTo>
                    <a:pt x="2251710" y="6347460"/>
                    <a:pt x="2311400" y="6313170"/>
                    <a:pt x="2348230" y="6261100"/>
                  </a:cubicBezTo>
                  <a:cubicBezTo>
                    <a:pt x="2385060" y="6313170"/>
                    <a:pt x="2444750" y="6347460"/>
                    <a:pt x="2513330" y="6347460"/>
                  </a:cubicBezTo>
                  <a:cubicBezTo>
                    <a:pt x="2581910" y="6347460"/>
                    <a:pt x="2642870" y="6313170"/>
                    <a:pt x="2678430" y="6261100"/>
                  </a:cubicBezTo>
                  <a:cubicBezTo>
                    <a:pt x="2715260" y="6313170"/>
                    <a:pt x="2776220" y="6347460"/>
                    <a:pt x="2843530" y="6347460"/>
                  </a:cubicBezTo>
                  <a:cubicBezTo>
                    <a:pt x="2912110" y="6347460"/>
                    <a:pt x="2971800" y="6313170"/>
                    <a:pt x="3008630" y="6261100"/>
                  </a:cubicBezTo>
                  <a:cubicBezTo>
                    <a:pt x="3045460" y="6313170"/>
                    <a:pt x="3105150" y="6347460"/>
                    <a:pt x="3173730" y="6347460"/>
                  </a:cubicBezTo>
                  <a:cubicBezTo>
                    <a:pt x="3242310" y="6347460"/>
                    <a:pt x="3302000" y="6313170"/>
                    <a:pt x="3338830" y="6261100"/>
                  </a:cubicBezTo>
                  <a:cubicBezTo>
                    <a:pt x="3375660" y="6313170"/>
                    <a:pt x="3435350" y="6347460"/>
                    <a:pt x="3503930" y="6347460"/>
                  </a:cubicBezTo>
                  <a:cubicBezTo>
                    <a:pt x="3572510" y="6347460"/>
                    <a:pt x="3632200" y="6313170"/>
                    <a:pt x="3669030" y="6261100"/>
                  </a:cubicBezTo>
                  <a:cubicBezTo>
                    <a:pt x="3705860" y="6313170"/>
                    <a:pt x="3765550" y="6347460"/>
                    <a:pt x="3834130" y="6347460"/>
                  </a:cubicBezTo>
                  <a:cubicBezTo>
                    <a:pt x="3902710" y="6347460"/>
                    <a:pt x="3963670" y="6313170"/>
                    <a:pt x="3999230" y="6261100"/>
                  </a:cubicBezTo>
                  <a:cubicBezTo>
                    <a:pt x="4036060" y="6313170"/>
                    <a:pt x="4095750" y="6347460"/>
                    <a:pt x="4164330" y="6347460"/>
                  </a:cubicBezTo>
                  <a:cubicBezTo>
                    <a:pt x="4232910" y="6347460"/>
                    <a:pt x="4292600" y="6313170"/>
                    <a:pt x="4329430" y="6261100"/>
                  </a:cubicBezTo>
                  <a:cubicBezTo>
                    <a:pt x="4366260" y="6313170"/>
                    <a:pt x="4425950" y="6347460"/>
                    <a:pt x="4494530" y="6347460"/>
                  </a:cubicBezTo>
                  <a:cubicBezTo>
                    <a:pt x="4563110" y="6347460"/>
                    <a:pt x="4622800" y="6313170"/>
                    <a:pt x="4659630" y="6261100"/>
                  </a:cubicBezTo>
                  <a:cubicBezTo>
                    <a:pt x="4696460" y="6313170"/>
                    <a:pt x="4756150" y="6347460"/>
                    <a:pt x="4824730" y="6347460"/>
                  </a:cubicBezTo>
                  <a:cubicBezTo>
                    <a:pt x="4893310" y="6347460"/>
                    <a:pt x="4954270" y="6313170"/>
                    <a:pt x="4989830" y="6261100"/>
                  </a:cubicBezTo>
                  <a:cubicBezTo>
                    <a:pt x="5026660" y="6313170"/>
                    <a:pt x="5087620" y="6347460"/>
                    <a:pt x="5154930" y="6347460"/>
                  </a:cubicBezTo>
                  <a:cubicBezTo>
                    <a:pt x="5223510" y="6347460"/>
                    <a:pt x="5283200" y="6313170"/>
                    <a:pt x="5320030" y="6261100"/>
                  </a:cubicBezTo>
                  <a:cubicBezTo>
                    <a:pt x="5356860" y="6313170"/>
                    <a:pt x="5416550" y="6347460"/>
                    <a:pt x="5485130" y="6347460"/>
                  </a:cubicBezTo>
                  <a:cubicBezTo>
                    <a:pt x="5553710" y="6347460"/>
                    <a:pt x="5613400" y="6313170"/>
                    <a:pt x="5650230" y="6261100"/>
                  </a:cubicBezTo>
                  <a:cubicBezTo>
                    <a:pt x="5687060" y="6313170"/>
                    <a:pt x="5746750" y="6347460"/>
                    <a:pt x="5815330" y="6347460"/>
                  </a:cubicBezTo>
                  <a:cubicBezTo>
                    <a:pt x="5883910" y="6347460"/>
                    <a:pt x="5943600" y="6313170"/>
                    <a:pt x="5980430" y="6261100"/>
                  </a:cubicBezTo>
                  <a:cubicBezTo>
                    <a:pt x="5986780" y="6271260"/>
                    <a:pt x="5994400" y="6280150"/>
                    <a:pt x="6003290" y="6287770"/>
                  </a:cubicBezTo>
                  <a:cubicBezTo>
                    <a:pt x="6041390" y="6325870"/>
                    <a:pt x="6092190" y="6347460"/>
                    <a:pt x="6145530" y="6347460"/>
                  </a:cubicBezTo>
                  <a:cubicBezTo>
                    <a:pt x="6198870" y="6347460"/>
                    <a:pt x="6249670" y="6325870"/>
                    <a:pt x="6287770" y="6287770"/>
                  </a:cubicBezTo>
                  <a:cubicBezTo>
                    <a:pt x="6325870" y="6249670"/>
                    <a:pt x="6347460" y="6198870"/>
                    <a:pt x="6347460" y="6145530"/>
                  </a:cubicBezTo>
                  <a:cubicBezTo>
                    <a:pt x="6347460" y="6092190"/>
                    <a:pt x="6325870" y="6040120"/>
                    <a:pt x="6287770" y="6003290"/>
                  </a:cubicBezTo>
                  <a:cubicBezTo>
                    <a:pt x="6278880" y="5994400"/>
                    <a:pt x="6269990" y="5988050"/>
                    <a:pt x="6261100" y="5980430"/>
                  </a:cubicBezTo>
                  <a:cubicBezTo>
                    <a:pt x="6313170" y="5943600"/>
                    <a:pt x="6347460" y="5883910"/>
                    <a:pt x="6347460" y="5815330"/>
                  </a:cubicBezTo>
                  <a:cubicBezTo>
                    <a:pt x="6347460" y="5746750"/>
                    <a:pt x="6313170" y="5687060"/>
                    <a:pt x="6261100" y="5650230"/>
                  </a:cubicBezTo>
                  <a:cubicBezTo>
                    <a:pt x="6313170" y="5613400"/>
                    <a:pt x="6347460" y="5553710"/>
                    <a:pt x="6347460" y="5485130"/>
                  </a:cubicBezTo>
                  <a:cubicBezTo>
                    <a:pt x="6347460" y="5416550"/>
                    <a:pt x="6313170" y="5356860"/>
                    <a:pt x="6261100" y="5320030"/>
                  </a:cubicBezTo>
                  <a:cubicBezTo>
                    <a:pt x="6313170" y="5283200"/>
                    <a:pt x="6347460" y="5223510"/>
                    <a:pt x="6347460" y="5154930"/>
                  </a:cubicBezTo>
                  <a:cubicBezTo>
                    <a:pt x="6347460" y="5086350"/>
                    <a:pt x="6313170" y="5025390"/>
                    <a:pt x="6261100" y="4989830"/>
                  </a:cubicBezTo>
                  <a:cubicBezTo>
                    <a:pt x="6313170" y="4953000"/>
                    <a:pt x="6347460" y="4892040"/>
                    <a:pt x="6347460" y="4824730"/>
                  </a:cubicBezTo>
                  <a:cubicBezTo>
                    <a:pt x="6347460" y="4756150"/>
                    <a:pt x="6313170" y="4696460"/>
                    <a:pt x="6261100" y="4659630"/>
                  </a:cubicBezTo>
                  <a:cubicBezTo>
                    <a:pt x="6313170" y="4622800"/>
                    <a:pt x="6347460" y="4563110"/>
                    <a:pt x="6347460" y="4494530"/>
                  </a:cubicBezTo>
                  <a:cubicBezTo>
                    <a:pt x="6347460" y="4425950"/>
                    <a:pt x="6313170" y="4366260"/>
                    <a:pt x="6261100" y="4329430"/>
                  </a:cubicBezTo>
                  <a:cubicBezTo>
                    <a:pt x="6313170" y="4292600"/>
                    <a:pt x="6347460" y="4232910"/>
                    <a:pt x="6347460" y="4164330"/>
                  </a:cubicBezTo>
                  <a:cubicBezTo>
                    <a:pt x="6347460" y="4095750"/>
                    <a:pt x="6313170" y="4036060"/>
                    <a:pt x="6261100" y="3999230"/>
                  </a:cubicBezTo>
                  <a:cubicBezTo>
                    <a:pt x="6313170" y="3962400"/>
                    <a:pt x="6347460" y="3901440"/>
                    <a:pt x="6347460" y="3834130"/>
                  </a:cubicBezTo>
                  <a:cubicBezTo>
                    <a:pt x="6347460" y="3765550"/>
                    <a:pt x="6313170" y="3704590"/>
                    <a:pt x="6261100" y="3669030"/>
                  </a:cubicBezTo>
                  <a:cubicBezTo>
                    <a:pt x="6313170" y="3632200"/>
                    <a:pt x="6347460" y="3572510"/>
                    <a:pt x="6347460" y="3503930"/>
                  </a:cubicBezTo>
                  <a:cubicBezTo>
                    <a:pt x="6347460" y="3435350"/>
                    <a:pt x="6313170" y="3375660"/>
                    <a:pt x="6261100" y="3338830"/>
                  </a:cubicBezTo>
                  <a:cubicBezTo>
                    <a:pt x="6313170" y="3302000"/>
                    <a:pt x="6347460" y="3242310"/>
                    <a:pt x="6347460" y="3173730"/>
                  </a:cubicBezTo>
                  <a:cubicBezTo>
                    <a:pt x="6347460" y="3105150"/>
                    <a:pt x="6313170" y="3045460"/>
                    <a:pt x="6261100" y="3008630"/>
                  </a:cubicBezTo>
                  <a:cubicBezTo>
                    <a:pt x="6313170" y="2971800"/>
                    <a:pt x="6347460" y="2912110"/>
                    <a:pt x="6347460" y="2843530"/>
                  </a:cubicBezTo>
                  <a:cubicBezTo>
                    <a:pt x="6347460" y="2774950"/>
                    <a:pt x="6313170" y="2713990"/>
                    <a:pt x="6261100" y="2678430"/>
                  </a:cubicBezTo>
                  <a:cubicBezTo>
                    <a:pt x="6313170" y="2641600"/>
                    <a:pt x="6347460" y="2580640"/>
                    <a:pt x="6347460" y="2513330"/>
                  </a:cubicBezTo>
                  <a:cubicBezTo>
                    <a:pt x="6347460" y="2444750"/>
                    <a:pt x="6313170" y="2383790"/>
                    <a:pt x="6261100" y="2348230"/>
                  </a:cubicBezTo>
                  <a:cubicBezTo>
                    <a:pt x="6313170" y="2311400"/>
                    <a:pt x="6347460" y="2251710"/>
                    <a:pt x="6347460" y="2183130"/>
                  </a:cubicBezTo>
                  <a:cubicBezTo>
                    <a:pt x="6347460" y="2114550"/>
                    <a:pt x="6313170" y="2054860"/>
                    <a:pt x="6261100" y="2018030"/>
                  </a:cubicBezTo>
                  <a:cubicBezTo>
                    <a:pt x="6313170" y="1981200"/>
                    <a:pt x="6347460" y="1921510"/>
                    <a:pt x="6347460" y="1852930"/>
                  </a:cubicBezTo>
                  <a:cubicBezTo>
                    <a:pt x="6347460" y="1784350"/>
                    <a:pt x="6313170" y="1724660"/>
                    <a:pt x="6261100" y="1687830"/>
                  </a:cubicBezTo>
                  <a:cubicBezTo>
                    <a:pt x="6313170" y="1651000"/>
                    <a:pt x="6347460" y="1591310"/>
                    <a:pt x="6347460" y="1522730"/>
                  </a:cubicBezTo>
                  <a:cubicBezTo>
                    <a:pt x="6347460" y="1454150"/>
                    <a:pt x="6313170" y="1393190"/>
                    <a:pt x="6261100" y="1357630"/>
                  </a:cubicBezTo>
                  <a:cubicBezTo>
                    <a:pt x="6313170" y="1322070"/>
                    <a:pt x="6347460" y="1261110"/>
                    <a:pt x="6347460" y="1192530"/>
                  </a:cubicBezTo>
                  <a:cubicBezTo>
                    <a:pt x="6347460" y="1123950"/>
                    <a:pt x="6313170" y="1064260"/>
                    <a:pt x="6261100" y="1027430"/>
                  </a:cubicBezTo>
                  <a:cubicBezTo>
                    <a:pt x="6313170" y="990600"/>
                    <a:pt x="6347460" y="930910"/>
                    <a:pt x="6347460" y="862330"/>
                  </a:cubicBezTo>
                  <a:cubicBezTo>
                    <a:pt x="6347460" y="793750"/>
                    <a:pt x="6313170" y="734060"/>
                    <a:pt x="6261100" y="697230"/>
                  </a:cubicBezTo>
                  <a:cubicBezTo>
                    <a:pt x="6315710" y="660400"/>
                    <a:pt x="6350000" y="600710"/>
                    <a:pt x="6350000" y="532130"/>
                  </a:cubicBezTo>
                  <a:close/>
                </a:path>
              </a:pathLst>
            </a:custGeom>
            <a:solidFill>
              <a:srgbClr val="004AAD"/>
            </a:solidFill>
          </p:spPr>
          <p:txBody>
            <a:bodyPr/>
            <a:lstStyle/>
            <a:p>
              <a:endParaRPr lang="en-CA"/>
            </a:p>
          </p:txBody>
        </p:sp>
        <p:sp>
          <p:nvSpPr>
            <p:cNvPr id="13" name="Freeform 13"/>
            <p:cNvSpPr/>
            <p:nvPr/>
          </p:nvSpPr>
          <p:spPr>
            <a:xfrm>
              <a:off x="358140" y="358140"/>
              <a:ext cx="5632450" cy="5633720"/>
            </a:xfrm>
            <a:custGeom>
              <a:avLst/>
              <a:gdLst/>
              <a:ahLst/>
              <a:cxnLst/>
              <a:rect l="l" t="t" r="r" b="b"/>
              <a:pathLst>
                <a:path w="5632450" h="5633720">
                  <a:moveTo>
                    <a:pt x="0" y="0"/>
                  </a:moveTo>
                  <a:lnTo>
                    <a:pt x="5632450" y="0"/>
                  </a:lnTo>
                  <a:lnTo>
                    <a:pt x="5632450" y="5633720"/>
                  </a:lnTo>
                  <a:lnTo>
                    <a:pt x="0" y="5633720"/>
                  </a:lnTo>
                  <a:close/>
                </a:path>
              </a:pathLst>
            </a:custGeom>
            <a:blipFill>
              <a:blip r:embed="rId2"/>
              <a:stretch>
                <a:fillRect l="-25016" r="-25016"/>
              </a:stretch>
            </a:blipFill>
          </p:spPr>
          <p:txBody>
            <a:bodyPr/>
            <a:lstStyle/>
            <a:p>
              <a:endParaRPr lang="en-CA"/>
            </a:p>
          </p:txBody>
        </p:sp>
      </p:grpSp>
      <p:sp>
        <p:nvSpPr>
          <p:cNvPr id="14" name="TextBox 14"/>
          <p:cNvSpPr txBox="1"/>
          <p:nvPr/>
        </p:nvSpPr>
        <p:spPr>
          <a:xfrm>
            <a:off x="2203025" y="847725"/>
            <a:ext cx="13881950" cy="1552575"/>
          </a:xfrm>
          <a:prstGeom prst="rect">
            <a:avLst/>
          </a:prstGeom>
        </p:spPr>
        <p:txBody>
          <a:bodyPr lIns="0" tIns="0" rIns="0" bIns="0" rtlCol="0" anchor="t">
            <a:spAutoFit/>
          </a:bodyPr>
          <a:lstStyle/>
          <a:p>
            <a:pPr algn="ctr">
              <a:lnSpc>
                <a:spcPts val="12599"/>
              </a:lnSpc>
            </a:pPr>
            <a:r>
              <a:rPr lang="en-US" sz="9000" dirty="0">
                <a:solidFill>
                  <a:schemeClr val="tx2"/>
                </a:solidFill>
                <a:latin typeface="Roboto Bold"/>
              </a:rPr>
              <a:t>Hospital Finder</a:t>
            </a:r>
          </a:p>
        </p:txBody>
      </p:sp>
      <p:sp>
        <p:nvSpPr>
          <p:cNvPr id="15" name="TextBox 15"/>
          <p:cNvSpPr txBox="1"/>
          <p:nvPr/>
        </p:nvSpPr>
        <p:spPr>
          <a:xfrm>
            <a:off x="3698875" y="3546171"/>
            <a:ext cx="4489187" cy="1066800"/>
          </a:xfrm>
          <a:prstGeom prst="rect">
            <a:avLst/>
          </a:prstGeom>
        </p:spPr>
        <p:txBody>
          <a:bodyPr lIns="0" tIns="0" rIns="0" bIns="0" rtlCol="0" anchor="t">
            <a:spAutoFit/>
          </a:bodyPr>
          <a:lstStyle/>
          <a:p>
            <a:pPr>
              <a:lnSpc>
                <a:spcPts val="4200"/>
              </a:lnSpc>
              <a:spcBef>
                <a:spcPct val="0"/>
              </a:spcBef>
            </a:pPr>
            <a:r>
              <a:rPr lang="en-US" sz="3000">
                <a:solidFill>
                  <a:srgbClr val="000000"/>
                </a:solidFill>
                <a:latin typeface="Roboto Condensed"/>
              </a:rPr>
              <a:t>Swiftly find the nearest hospitals.</a:t>
            </a:r>
          </a:p>
        </p:txBody>
      </p:sp>
      <p:sp>
        <p:nvSpPr>
          <p:cNvPr id="16" name="TextBox 16"/>
          <p:cNvSpPr txBox="1"/>
          <p:nvPr/>
        </p:nvSpPr>
        <p:spPr>
          <a:xfrm>
            <a:off x="3698875" y="5807292"/>
            <a:ext cx="4489187" cy="1600200"/>
          </a:xfrm>
          <a:prstGeom prst="rect">
            <a:avLst/>
          </a:prstGeom>
        </p:spPr>
        <p:txBody>
          <a:bodyPr lIns="0" tIns="0" rIns="0" bIns="0" rtlCol="0" anchor="t">
            <a:spAutoFit/>
          </a:bodyPr>
          <a:lstStyle/>
          <a:p>
            <a:pPr>
              <a:lnSpc>
                <a:spcPts val="4200"/>
              </a:lnSpc>
              <a:spcBef>
                <a:spcPct val="0"/>
              </a:spcBef>
            </a:pPr>
            <a:r>
              <a:rPr lang="en-US" sz="3000">
                <a:solidFill>
                  <a:srgbClr val="000000"/>
                </a:solidFill>
                <a:latin typeface="Roboto Condensed"/>
              </a:rPr>
              <a:t>Provides a sense of security, crucial for users with cognitive disorders. </a:t>
            </a:r>
          </a:p>
        </p:txBody>
      </p:sp>
      <p:sp>
        <p:nvSpPr>
          <p:cNvPr id="17" name="TextBox 17"/>
          <p:cNvSpPr txBox="1"/>
          <p:nvPr/>
        </p:nvSpPr>
        <p:spPr>
          <a:xfrm>
            <a:off x="3698875" y="8016714"/>
            <a:ext cx="4489187" cy="1066800"/>
          </a:xfrm>
          <a:prstGeom prst="rect">
            <a:avLst/>
          </a:prstGeom>
        </p:spPr>
        <p:txBody>
          <a:bodyPr lIns="0" tIns="0" rIns="0" bIns="0" rtlCol="0" anchor="t">
            <a:spAutoFit/>
          </a:bodyPr>
          <a:lstStyle/>
          <a:p>
            <a:pPr>
              <a:lnSpc>
                <a:spcPts val="4200"/>
              </a:lnSpc>
              <a:spcBef>
                <a:spcPct val="0"/>
              </a:spcBef>
            </a:pPr>
            <a:r>
              <a:rPr lang="en-US" sz="3000">
                <a:solidFill>
                  <a:srgbClr val="000000"/>
                </a:solidFill>
                <a:latin typeface="Roboto Condensed"/>
              </a:rPr>
              <a:t>Simplifies hospital visits with integrated maps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3370076"/>
            <a:ext cx="1499105" cy="922558"/>
            <a:chOff x="0" y="0"/>
            <a:chExt cx="1573234" cy="968177"/>
          </a:xfrm>
        </p:grpSpPr>
        <p:sp>
          <p:nvSpPr>
            <p:cNvPr id="3" name="Freeform 3"/>
            <p:cNvSpPr/>
            <p:nvPr/>
          </p:nvSpPr>
          <p:spPr>
            <a:xfrm>
              <a:off x="0" y="0"/>
              <a:ext cx="1573234" cy="968177"/>
            </a:xfrm>
            <a:custGeom>
              <a:avLst/>
              <a:gdLst/>
              <a:ahLst/>
              <a:cxnLst/>
              <a:rect l="l" t="t" r="r" b="b"/>
              <a:pathLst>
                <a:path w="1573234" h="968177">
                  <a:moveTo>
                    <a:pt x="1573234" y="484088"/>
                  </a:moveTo>
                  <a:lnTo>
                    <a:pt x="1166834" y="0"/>
                  </a:lnTo>
                  <a:lnTo>
                    <a:pt x="1166834" y="203200"/>
                  </a:lnTo>
                  <a:lnTo>
                    <a:pt x="0" y="203200"/>
                  </a:lnTo>
                  <a:lnTo>
                    <a:pt x="0" y="764977"/>
                  </a:lnTo>
                  <a:lnTo>
                    <a:pt x="1166834" y="764977"/>
                  </a:lnTo>
                  <a:lnTo>
                    <a:pt x="1166834" y="968177"/>
                  </a:lnTo>
                  <a:lnTo>
                    <a:pt x="1573234" y="484088"/>
                  </a:lnTo>
                  <a:close/>
                </a:path>
              </a:pathLst>
            </a:custGeom>
            <a:solidFill>
              <a:srgbClr val="004AAD"/>
            </a:solidFill>
          </p:spPr>
          <p:txBody>
            <a:bodyPr/>
            <a:lstStyle/>
            <a:p>
              <a:endParaRPr lang="en-CA"/>
            </a:p>
          </p:txBody>
        </p:sp>
        <p:sp>
          <p:nvSpPr>
            <p:cNvPr id="4" name="TextBox 4"/>
            <p:cNvSpPr txBox="1"/>
            <p:nvPr/>
          </p:nvSpPr>
          <p:spPr>
            <a:xfrm>
              <a:off x="0" y="127000"/>
              <a:ext cx="1471634" cy="637977"/>
            </a:xfrm>
            <a:prstGeom prst="rect">
              <a:avLst/>
            </a:prstGeom>
          </p:spPr>
          <p:txBody>
            <a:bodyPr lIns="190500" tIns="190500" rIns="190500" bIns="190500" rtlCol="0" anchor="ctr"/>
            <a:lstStyle/>
            <a:p>
              <a:pPr algn="ctr">
                <a:lnSpc>
                  <a:spcPts val="4200"/>
                </a:lnSpc>
              </a:pPr>
              <a:endParaRPr/>
            </a:p>
          </p:txBody>
        </p:sp>
      </p:grpSp>
      <p:grpSp>
        <p:nvGrpSpPr>
          <p:cNvPr id="5" name="Group 5"/>
          <p:cNvGrpSpPr/>
          <p:nvPr/>
        </p:nvGrpSpPr>
        <p:grpSpPr>
          <a:xfrm>
            <a:off x="1028700" y="5635941"/>
            <a:ext cx="1721011" cy="1052373"/>
            <a:chOff x="0" y="0"/>
            <a:chExt cx="1573234" cy="962009"/>
          </a:xfrm>
        </p:grpSpPr>
        <p:sp>
          <p:nvSpPr>
            <p:cNvPr id="6" name="Freeform 6"/>
            <p:cNvSpPr/>
            <p:nvPr/>
          </p:nvSpPr>
          <p:spPr>
            <a:xfrm>
              <a:off x="0" y="0"/>
              <a:ext cx="1573234" cy="962009"/>
            </a:xfrm>
            <a:custGeom>
              <a:avLst/>
              <a:gdLst/>
              <a:ahLst/>
              <a:cxnLst/>
              <a:rect l="l" t="t" r="r" b="b"/>
              <a:pathLst>
                <a:path w="1573234" h="962009">
                  <a:moveTo>
                    <a:pt x="1573234" y="481005"/>
                  </a:moveTo>
                  <a:lnTo>
                    <a:pt x="1166834" y="0"/>
                  </a:lnTo>
                  <a:lnTo>
                    <a:pt x="1166834" y="203200"/>
                  </a:lnTo>
                  <a:lnTo>
                    <a:pt x="0" y="203200"/>
                  </a:lnTo>
                  <a:lnTo>
                    <a:pt x="0" y="758809"/>
                  </a:lnTo>
                  <a:lnTo>
                    <a:pt x="1166834" y="758809"/>
                  </a:lnTo>
                  <a:lnTo>
                    <a:pt x="1166834" y="962009"/>
                  </a:lnTo>
                  <a:lnTo>
                    <a:pt x="1573234" y="481005"/>
                  </a:lnTo>
                  <a:close/>
                </a:path>
              </a:pathLst>
            </a:custGeom>
            <a:solidFill>
              <a:srgbClr val="004AAD"/>
            </a:solidFill>
          </p:spPr>
          <p:txBody>
            <a:bodyPr/>
            <a:lstStyle/>
            <a:p>
              <a:endParaRPr lang="en-CA"/>
            </a:p>
          </p:txBody>
        </p:sp>
        <p:sp>
          <p:nvSpPr>
            <p:cNvPr id="7" name="TextBox 7"/>
            <p:cNvSpPr txBox="1"/>
            <p:nvPr/>
          </p:nvSpPr>
          <p:spPr>
            <a:xfrm>
              <a:off x="0" y="136525"/>
              <a:ext cx="1471634" cy="622284"/>
            </a:xfrm>
            <a:prstGeom prst="rect">
              <a:avLst/>
            </a:prstGeom>
          </p:spPr>
          <p:txBody>
            <a:bodyPr lIns="190500" tIns="190500" rIns="190500" bIns="190500" rtlCol="0" anchor="ctr"/>
            <a:lstStyle/>
            <a:p>
              <a:pPr algn="ctr">
                <a:lnSpc>
                  <a:spcPts val="4199"/>
                </a:lnSpc>
              </a:pPr>
              <a:endParaRPr/>
            </a:p>
          </p:txBody>
        </p:sp>
      </p:grpSp>
      <p:grpSp>
        <p:nvGrpSpPr>
          <p:cNvPr id="8" name="Group 8"/>
          <p:cNvGrpSpPr/>
          <p:nvPr/>
        </p:nvGrpSpPr>
        <p:grpSpPr>
          <a:xfrm>
            <a:off x="1028700" y="7892281"/>
            <a:ext cx="1721011" cy="985932"/>
            <a:chOff x="0" y="0"/>
            <a:chExt cx="1573234" cy="901273"/>
          </a:xfrm>
        </p:grpSpPr>
        <p:sp>
          <p:nvSpPr>
            <p:cNvPr id="9" name="Freeform 9"/>
            <p:cNvSpPr/>
            <p:nvPr/>
          </p:nvSpPr>
          <p:spPr>
            <a:xfrm>
              <a:off x="0" y="0"/>
              <a:ext cx="1573234" cy="901273"/>
            </a:xfrm>
            <a:custGeom>
              <a:avLst/>
              <a:gdLst/>
              <a:ahLst/>
              <a:cxnLst/>
              <a:rect l="l" t="t" r="r" b="b"/>
              <a:pathLst>
                <a:path w="1573234" h="901273">
                  <a:moveTo>
                    <a:pt x="1573234" y="450637"/>
                  </a:moveTo>
                  <a:lnTo>
                    <a:pt x="1166834" y="0"/>
                  </a:lnTo>
                  <a:lnTo>
                    <a:pt x="1166834" y="203200"/>
                  </a:lnTo>
                  <a:lnTo>
                    <a:pt x="0" y="203200"/>
                  </a:lnTo>
                  <a:lnTo>
                    <a:pt x="0" y="698073"/>
                  </a:lnTo>
                  <a:lnTo>
                    <a:pt x="1166834" y="698073"/>
                  </a:lnTo>
                  <a:lnTo>
                    <a:pt x="1166834" y="901273"/>
                  </a:lnTo>
                  <a:lnTo>
                    <a:pt x="1573234" y="450637"/>
                  </a:lnTo>
                  <a:close/>
                </a:path>
              </a:pathLst>
            </a:custGeom>
            <a:solidFill>
              <a:srgbClr val="004AAD"/>
            </a:solidFill>
          </p:spPr>
          <p:txBody>
            <a:bodyPr/>
            <a:lstStyle/>
            <a:p>
              <a:endParaRPr lang="en-CA"/>
            </a:p>
          </p:txBody>
        </p:sp>
        <p:sp>
          <p:nvSpPr>
            <p:cNvPr id="10" name="TextBox 10"/>
            <p:cNvSpPr txBox="1"/>
            <p:nvPr/>
          </p:nvSpPr>
          <p:spPr>
            <a:xfrm>
              <a:off x="0" y="155575"/>
              <a:ext cx="1471634" cy="542498"/>
            </a:xfrm>
            <a:prstGeom prst="rect">
              <a:avLst/>
            </a:prstGeom>
          </p:spPr>
          <p:txBody>
            <a:bodyPr lIns="190500" tIns="190500" rIns="190500" bIns="190500" rtlCol="0" anchor="ctr"/>
            <a:lstStyle/>
            <a:p>
              <a:pPr algn="ctr">
                <a:lnSpc>
                  <a:spcPts val="3499"/>
                </a:lnSpc>
              </a:pPr>
              <a:endParaRPr/>
            </a:p>
          </p:txBody>
        </p:sp>
      </p:grpSp>
      <p:grpSp>
        <p:nvGrpSpPr>
          <p:cNvPr id="11" name="Group 11"/>
          <p:cNvGrpSpPr>
            <a:grpSpLocks noChangeAspect="1"/>
          </p:cNvGrpSpPr>
          <p:nvPr/>
        </p:nvGrpSpPr>
        <p:grpSpPr>
          <a:xfrm>
            <a:off x="9849873" y="3023198"/>
            <a:ext cx="6235102" cy="6235102"/>
            <a:chOff x="0" y="0"/>
            <a:chExt cx="6350000" cy="6350000"/>
          </a:xfrm>
        </p:grpSpPr>
        <p:sp>
          <p:nvSpPr>
            <p:cNvPr id="12" name="Freeform 12"/>
            <p:cNvSpPr/>
            <p:nvPr/>
          </p:nvSpPr>
          <p:spPr>
            <a:xfrm>
              <a:off x="0" y="0"/>
              <a:ext cx="6350000" cy="6347460"/>
            </a:xfrm>
            <a:custGeom>
              <a:avLst/>
              <a:gdLst/>
              <a:ahLst/>
              <a:cxnLst/>
              <a:rect l="l" t="t" r="r" b="b"/>
              <a:pathLst>
                <a:path w="6350000" h="6347460">
                  <a:moveTo>
                    <a:pt x="6350000" y="532130"/>
                  </a:moveTo>
                  <a:cubicBezTo>
                    <a:pt x="6350000" y="463550"/>
                    <a:pt x="6315710" y="402590"/>
                    <a:pt x="6263640" y="367030"/>
                  </a:cubicBezTo>
                  <a:cubicBezTo>
                    <a:pt x="6273800" y="360680"/>
                    <a:pt x="6282690" y="353060"/>
                    <a:pt x="6290310" y="344170"/>
                  </a:cubicBezTo>
                  <a:cubicBezTo>
                    <a:pt x="6328410" y="306070"/>
                    <a:pt x="6350000" y="255270"/>
                    <a:pt x="6350000" y="201930"/>
                  </a:cubicBezTo>
                  <a:cubicBezTo>
                    <a:pt x="6350000" y="148590"/>
                    <a:pt x="6328410" y="96520"/>
                    <a:pt x="6290310" y="59690"/>
                  </a:cubicBezTo>
                  <a:cubicBezTo>
                    <a:pt x="6252210" y="21590"/>
                    <a:pt x="6200140" y="0"/>
                    <a:pt x="6148070" y="0"/>
                  </a:cubicBezTo>
                  <a:cubicBezTo>
                    <a:pt x="6094730" y="0"/>
                    <a:pt x="6042660" y="21590"/>
                    <a:pt x="6005830" y="59690"/>
                  </a:cubicBezTo>
                  <a:cubicBezTo>
                    <a:pt x="5996940" y="68580"/>
                    <a:pt x="5990590" y="77470"/>
                    <a:pt x="5982970" y="86360"/>
                  </a:cubicBezTo>
                  <a:cubicBezTo>
                    <a:pt x="5946140" y="34290"/>
                    <a:pt x="5886450" y="0"/>
                    <a:pt x="5817870" y="0"/>
                  </a:cubicBezTo>
                  <a:cubicBezTo>
                    <a:pt x="5749290" y="0"/>
                    <a:pt x="5689600" y="34290"/>
                    <a:pt x="5652770" y="86360"/>
                  </a:cubicBezTo>
                  <a:cubicBezTo>
                    <a:pt x="5615940" y="34290"/>
                    <a:pt x="5556250" y="0"/>
                    <a:pt x="5487670" y="0"/>
                  </a:cubicBezTo>
                  <a:cubicBezTo>
                    <a:pt x="5419090" y="0"/>
                    <a:pt x="5359400" y="34290"/>
                    <a:pt x="5322570" y="86360"/>
                  </a:cubicBezTo>
                  <a:cubicBezTo>
                    <a:pt x="5285740" y="34290"/>
                    <a:pt x="5226050" y="0"/>
                    <a:pt x="5157470" y="0"/>
                  </a:cubicBezTo>
                  <a:cubicBezTo>
                    <a:pt x="5088890" y="0"/>
                    <a:pt x="5027930" y="34290"/>
                    <a:pt x="4992370" y="86360"/>
                  </a:cubicBezTo>
                  <a:cubicBezTo>
                    <a:pt x="4955540" y="34290"/>
                    <a:pt x="4894580" y="0"/>
                    <a:pt x="4827270" y="0"/>
                  </a:cubicBezTo>
                  <a:cubicBezTo>
                    <a:pt x="4758690" y="0"/>
                    <a:pt x="4699000" y="34290"/>
                    <a:pt x="4662170" y="86360"/>
                  </a:cubicBezTo>
                  <a:cubicBezTo>
                    <a:pt x="4625340" y="34290"/>
                    <a:pt x="4565650" y="0"/>
                    <a:pt x="4497070" y="0"/>
                  </a:cubicBezTo>
                  <a:cubicBezTo>
                    <a:pt x="4428490" y="0"/>
                    <a:pt x="4368800" y="34290"/>
                    <a:pt x="4331970" y="86360"/>
                  </a:cubicBezTo>
                  <a:cubicBezTo>
                    <a:pt x="4295140" y="34290"/>
                    <a:pt x="4235450" y="0"/>
                    <a:pt x="4166870" y="0"/>
                  </a:cubicBezTo>
                  <a:cubicBezTo>
                    <a:pt x="4098290" y="0"/>
                    <a:pt x="4038600" y="34290"/>
                    <a:pt x="4001770" y="86360"/>
                  </a:cubicBezTo>
                  <a:cubicBezTo>
                    <a:pt x="3964940" y="34290"/>
                    <a:pt x="3903980" y="0"/>
                    <a:pt x="3836670" y="0"/>
                  </a:cubicBezTo>
                  <a:cubicBezTo>
                    <a:pt x="3768090" y="0"/>
                    <a:pt x="3707130" y="34290"/>
                    <a:pt x="3671570" y="86360"/>
                  </a:cubicBezTo>
                  <a:cubicBezTo>
                    <a:pt x="3634740" y="34290"/>
                    <a:pt x="3575050" y="0"/>
                    <a:pt x="3506470" y="0"/>
                  </a:cubicBezTo>
                  <a:cubicBezTo>
                    <a:pt x="3437890" y="0"/>
                    <a:pt x="3378200" y="34290"/>
                    <a:pt x="3341370" y="86360"/>
                  </a:cubicBezTo>
                  <a:cubicBezTo>
                    <a:pt x="3304540" y="34290"/>
                    <a:pt x="3244850" y="0"/>
                    <a:pt x="3176270" y="0"/>
                  </a:cubicBezTo>
                  <a:cubicBezTo>
                    <a:pt x="3107690" y="0"/>
                    <a:pt x="3048000" y="34290"/>
                    <a:pt x="3011170" y="86360"/>
                  </a:cubicBezTo>
                  <a:cubicBezTo>
                    <a:pt x="2974340" y="34290"/>
                    <a:pt x="2914650" y="0"/>
                    <a:pt x="2846070" y="0"/>
                  </a:cubicBezTo>
                  <a:cubicBezTo>
                    <a:pt x="2777490" y="0"/>
                    <a:pt x="2716530" y="34290"/>
                    <a:pt x="2680970" y="86360"/>
                  </a:cubicBezTo>
                  <a:cubicBezTo>
                    <a:pt x="2644140" y="34290"/>
                    <a:pt x="2583180" y="0"/>
                    <a:pt x="2515870" y="0"/>
                  </a:cubicBezTo>
                  <a:cubicBezTo>
                    <a:pt x="2447290" y="0"/>
                    <a:pt x="2387600" y="34290"/>
                    <a:pt x="2350770" y="86360"/>
                  </a:cubicBezTo>
                  <a:cubicBezTo>
                    <a:pt x="2313940" y="34290"/>
                    <a:pt x="2254250" y="0"/>
                    <a:pt x="2185670" y="0"/>
                  </a:cubicBezTo>
                  <a:cubicBezTo>
                    <a:pt x="2117090" y="0"/>
                    <a:pt x="2057400" y="34290"/>
                    <a:pt x="2020570" y="86360"/>
                  </a:cubicBezTo>
                  <a:cubicBezTo>
                    <a:pt x="1983740" y="34290"/>
                    <a:pt x="1924050" y="0"/>
                    <a:pt x="1855470" y="0"/>
                  </a:cubicBezTo>
                  <a:cubicBezTo>
                    <a:pt x="1786890" y="0"/>
                    <a:pt x="1727200" y="34290"/>
                    <a:pt x="1690370" y="86360"/>
                  </a:cubicBezTo>
                  <a:cubicBezTo>
                    <a:pt x="1653540" y="34290"/>
                    <a:pt x="1593850" y="0"/>
                    <a:pt x="1525270" y="0"/>
                  </a:cubicBezTo>
                  <a:cubicBezTo>
                    <a:pt x="1456690" y="0"/>
                    <a:pt x="1395730" y="34290"/>
                    <a:pt x="1360170" y="86360"/>
                  </a:cubicBezTo>
                  <a:cubicBezTo>
                    <a:pt x="1324610" y="34290"/>
                    <a:pt x="1263650" y="0"/>
                    <a:pt x="1195070" y="0"/>
                  </a:cubicBezTo>
                  <a:cubicBezTo>
                    <a:pt x="1126490" y="0"/>
                    <a:pt x="1066800" y="34290"/>
                    <a:pt x="1029970" y="86360"/>
                  </a:cubicBezTo>
                  <a:cubicBezTo>
                    <a:pt x="990600" y="34290"/>
                    <a:pt x="930910" y="0"/>
                    <a:pt x="862330" y="0"/>
                  </a:cubicBezTo>
                  <a:cubicBezTo>
                    <a:pt x="793750" y="0"/>
                    <a:pt x="734060" y="34290"/>
                    <a:pt x="697230" y="86360"/>
                  </a:cubicBezTo>
                  <a:cubicBezTo>
                    <a:pt x="660400" y="34290"/>
                    <a:pt x="600710" y="0"/>
                    <a:pt x="532130" y="0"/>
                  </a:cubicBezTo>
                  <a:cubicBezTo>
                    <a:pt x="463550" y="0"/>
                    <a:pt x="402590" y="34290"/>
                    <a:pt x="367030" y="86360"/>
                  </a:cubicBezTo>
                  <a:cubicBezTo>
                    <a:pt x="360680" y="76200"/>
                    <a:pt x="353060" y="67310"/>
                    <a:pt x="344170" y="59690"/>
                  </a:cubicBezTo>
                  <a:cubicBezTo>
                    <a:pt x="306070" y="21590"/>
                    <a:pt x="254000" y="0"/>
                    <a:pt x="201930" y="0"/>
                  </a:cubicBezTo>
                  <a:cubicBezTo>
                    <a:pt x="148590" y="0"/>
                    <a:pt x="96520" y="21590"/>
                    <a:pt x="59690" y="59690"/>
                  </a:cubicBezTo>
                  <a:cubicBezTo>
                    <a:pt x="21590" y="96520"/>
                    <a:pt x="0" y="148590"/>
                    <a:pt x="0" y="201930"/>
                  </a:cubicBezTo>
                  <a:cubicBezTo>
                    <a:pt x="0" y="255270"/>
                    <a:pt x="21590" y="307340"/>
                    <a:pt x="59690" y="344170"/>
                  </a:cubicBezTo>
                  <a:cubicBezTo>
                    <a:pt x="68580" y="353060"/>
                    <a:pt x="77470" y="359410"/>
                    <a:pt x="86360" y="367030"/>
                  </a:cubicBezTo>
                  <a:cubicBezTo>
                    <a:pt x="34290" y="403860"/>
                    <a:pt x="0" y="463550"/>
                    <a:pt x="0" y="532130"/>
                  </a:cubicBezTo>
                  <a:cubicBezTo>
                    <a:pt x="0" y="600710"/>
                    <a:pt x="34290" y="660400"/>
                    <a:pt x="86360" y="697230"/>
                  </a:cubicBezTo>
                  <a:cubicBezTo>
                    <a:pt x="34290" y="734060"/>
                    <a:pt x="0" y="793750"/>
                    <a:pt x="0" y="862330"/>
                  </a:cubicBezTo>
                  <a:cubicBezTo>
                    <a:pt x="0" y="930910"/>
                    <a:pt x="34290" y="990600"/>
                    <a:pt x="86360" y="1027430"/>
                  </a:cubicBezTo>
                  <a:cubicBezTo>
                    <a:pt x="34290" y="1064260"/>
                    <a:pt x="0" y="1123950"/>
                    <a:pt x="0" y="1192530"/>
                  </a:cubicBezTo>
                  <a:cubicBezTo>
                    <a:pt x="0" y="1261110"/>
                    <a:pt x="34290" y="1322070"/>
                    <a:pt x="86360" y="1357630"/>
                  </a:cubicBezTo>
                  <a:cubicBezTo>
                    <a:pt x="34290" y="1393190"/>
                    <a:pt x="0" y="1454150"/>
                    <a:pt x="0" y="1522730"/>
                  </a:cubicBezTo>
                  <a:cubicBezTo>
                    <a:pt x="0" y="1591310"/>
                    <a:pt x="34290" y="1651000"/>
                    <a:pt x="86360" y="1687830"/>
                  </a:cubicBezTo>
                  <a:cubicBezTo>
                    <a:pt x="34290" y="1724660"/>
                    <a:pt x="0" y="1784350"/>
                    <a:pt x="0" y="1852930"/>
                  </a:cubicBezTo>
                  <a:cubicBezTo>
                    <a:pt x="0" y="1921510"/>
                    <a:pt x="34290" y="1981200"/>
                    <a:pt x="86360" y="2018030"/>
                  </a:cubicBezTo>
                  <a:cubicBezTo>
                    <a:pt x="34290" y="2054860"/>
                    <a:pt x="0" y="2114550"/>
                    <a:pt x="0" y="2183130"/>
                  </a:cubicBezTo>
                  <a:cubicBezTo>
                    <a:pt x="0" y="2251710"/>
                    <a:pt x="34290" y="2311400"/>
                    <a:pt x="86360" y="2348230"/>
                  </a:cubicBezTo>
                  <a:cubicBezTo>
                    <a:pt x="34290" y="2385060"/>
                    <a:pt x="0" y="2444750"/>
                    <a:pt x="0" y="2513330"/>
                  </a:cubicBezTo>
                  <a:cubicBezTo>
                    <a:pt x="0" y="2581910"/>
                    <a:pt x="34290" y="2642870"/>
                    <a:pt x="86360" y="2678430"/>
                  </a:cubicBezTo>
                  <a:cubicBezTo>
                    <a:pt x="34290" y="2713990"/>
                    <a:pt x="0" y="2774950"/>
                    <a:pt x="0" y="2843530"/>
                  </a:cubicBezTo>
                  <a:cubicBezTo>
                    <a:pt x="0" y="2912110"/>
                    <a:pt x="34290" y="2971800"/>
                    <a:pt x="86360" y="3008630"/>
                  </a:cubicBezTo>
                  <a:cubicBezTo>
                    <a:pt x="34290" y="3045460"/>
                    <a:pt x="0" y="3105150"/>
                    <a:pt x="0" y="3173730"/>
                  </a:cubicBezTo>
                  <a:cubicBezTo>
                    <a:pt x="0" y="3242310"/>
                    <a:pt x="34290" y="3302000"/>
                    <a:pt x="86360" y="3338830"/>
                  </a:cubicBezTo>
                  <a:cubicBezTo>
                    <a:pt x="34290" y="3375660"/>
                    <a:pt x="0" y="3435350"/>
                    <a:pt x="0" y="3503930"/>
                  </a:cubicBezTo>
                  <a:cubicBezTo>
                    <a:pt x="0" y="3572510"/>
                    <a:pt x="34290" y="3633470"/>
                    <a:pt x="86360" y="3669030"/>
                  </a:cubicBezTo>
                  <a:cubicBezTo>
                    <a:pt x="34290" y="3705860"/>
                    <a:pt x="0" y="3766820"/>
                    <a:pt x="0" y="3834130"/>
                  </a:cubicBezTo>
                  <a:cubicBezTo>
                    <a:pt x="0" y="3901440"/>
                    <a:pt x="34290" y="3962400"/>
                    <a:pt x="86360" y="3999230"/>
                  </a:cubicBezTo>
                  <a:cubicBezTo>
                    <a:pt x="34290" y="4036060"/>
                    <a:pt x="0" y="4095750"/>
                    <a:pt x="0" y="4164330"/>
                  </a:cubicBezTo>
                  <a:cubicBezTo>
                    <a:pt x="0" y="4232910"/>
                    <a:pt x="34290" y="4292600"/>
                    <a:pt x="86360" y="4329430"/>
                  </a:cubicBezTo>
                  <a:cubicBezTo>
                    <a:pt x="34290" y="4366260"/>
                    <a:pt x="0" y="4425950"/>
                    <a:pt x="0" y="4494530"/>
                  </a:cubicBezTo>
                  <a:cubicBezTo>
                    <a:pt x="0" y="4563110"/>
                    <a:pt x="34290" y="4622800"/>
                    <a:pt x="86360" y="4659630"/>
                  </a:cubicBezTo>
                  <a:cubicBezTo>
                    <a:pt x="34290" y="4696460"/>
                    <a:pt x="0" y="4756150"/>
                    <a:pt x="0" y="4824730"/>
                  </a:cubicBezTo>
                  <a:cubicBezTo>
                    <a:pt x="0" y="4893310"/>
                    <a:pt x="34290" y="4954270"/>
                    <a:pt x="86360" y="4989830"/>
                  </a:cubicBezTo>
                  <a:cubicBezTo>
                    <a:pt x="34290" y="5025390"/>
                    <a:pt x="0" y="5086350"/>
                    <a:pt x="0" y="5154930"/>
                  </a:cubicBezTo>
                  <a:cubicBezTo>
                    <a:pt x="0" y="5223510"/>
                    <a:pt x="34290" y="5283200"/>
                    <a:pt x="86360" y="5320030"/>
                  </a:cubicBezTo>
                  <a:cubicBezTo>
                    <a:pt x="34290" y="5356860"/>
                    <a:pt x="0" y="5416550"/>
                    <a:pt x="0" y="5485130"/>
                  </a:cubicBezTo>
                  <a:cubicBezTo>
                    <a:pt x="0" y="5553710"/>
                    <a:pt x="34290" y="5613400"/>
                    <a:pt x="86360" y="5650230"/>
                  </a:cubicBezTo>
                  <a:cubicBezTo>
                    <a:pt x="34290" y="5687060"/>
                    <a:pt x="0" y="5746750"/>
                    <a:pt x="0" y="5815330"/>
                  </a:cubicBezTo>
                  <a:cubicBezTo>
                    <a:pt x="0" y="5883910"/>
                    <a:pt x="34290" y="5944870"/>
                    <a:pt x="86360" y="5980430"/>
                  </a:cubicBezTo>
                  <a:cubicBezTo>
                    <a:pt x="76200" y="5986780"/>
                    <a:pt x="67310" y="5994400"/>
                    <a:pt x="59690" y="6003290"/>
                  </a:cubicBezTo>
                  <a:cubicBezTo>
                    <a:pt x="22860" y="6041390"/>
                    <a:pt x="0" y="6093460"/>
                    <a:pt x="0" y="6145530"/>
                  </a:cubicBezTo>
                  <a:cubicBezTo>
                    <a:pt x="0" y="6198870"/>
                    <a:pt x="20320" y="6249670"/>
                    <a:pt x="59690" y="6287770"/>
                  </a:cubicBezTo>
                  <a:cubicBezTo>
                    <a:pt x="97790" y="6325870"/>
                    <a:pt x="148590" y="6347460"/>
                    <a:pt x="201930" y="6347460"/>
                  </a:cubicBezTo>
                  <a:cubicBezTo>
                    <a:pt x="256540" y="6347460"/>
                    <a:pt x="307340" y="6325870"/>
                    <a:pt x="344170" y="6287770"/>
                  </a:cubicBezTo>
                  <a:cubicBezTo>
                    <a:pt x="353060" y="6278880"/>
                    <a:pt x="359410" y="6269990"/>
                    <a:pt x="367030" y="6261100"/>
                  </a:cubicBezTo>
                  <a:cubicBezTo>
                    <a:pt x="403860" y="6313170"/>
                    <a:pt x="463550" y="6347460"/>
                    <a:pt x="532130" y="6347460"/>
                  </a:cubicBezTo>
                  <a:cubicBezTo>
                    <a:pt x="600710" y="6347460"/>
                    <a:pt x="660400" y="6313170"/>
                    <a:pt x="697230" y="6261100"/>
                  </a:cubicBezTo>
                  <a:cubicBezTo>
                    <a:pt x="734060" y="6313170"/>
                    <a:pt x="793750" y="6347460"/>
                    <a:pt x="862330" y="6347460"/>
                  </a:cubicBezTo>
                  <a:cubicBezTo>
                    <a:pt x="930910" y="6347460"/>
                    <a:pt x="990600" y="6313170"/>
                    <a:pt x="1027430" y="6261100"/>
                  </a:cubicBezTo>
                  <a:cubicBezTo>
                    <a:pt x="1064260" y="6313170"/>
                    <a:pt x="1123950" y="6347460"/>
                    <a:pt x="1192530" y="6347460"/>
                  </a:cubicBezTo>
                  <a:cubicBezTo>
                    <a:pt x="1261110" y="6347460"/>
                    <a:pt x="1320800" y="6313170"/>
                    <a:pt x="1357630" y="6261100"/>
                  </a:cubicBezTo>
                  <a:cubicBezTo>
                    <a:pt x="1394460" y="6313170"/>
                    <a:pt x="1455420" y="6347460"/>
                    <a:pt x="1522730" y="6347460"/>
                  </a:cubicBezTo>
                  <a:cubicBezTo>
                    <a:pt x="1591310" y="6347460"/>
                    <a:pt x="1651000" y="6313170"/>
                    <a:pt x="1687830" y="6261100"/>
                  </a:cubicBezTo>
                  <a:cubicBezTo>
                    <a:pt x="1724660" y="6313170"/>
                    <a:pt x="1784350" y="6347460"/>
                    <a:pt x="1852930" y="6347460"/>
                  </a:cubicBezTo>
                  <a:cubicBezTo>
                    <a:pt x="1921510" y="6347460"/>
                    <a:pt x="1981200" y="6313170"/>
                    <a:pt x="2018030" y="6261100"/>
                  </a:cubicBezTo>
                  <a:cubicBezTo>
                    <a:pt x="2054860" y="6313170"/>
                    <a:pt x="2114550" y="6347460"/>
                    <a:pt x="2183130" y="6347460"/>
                  </a:cubicBezTo>
                  <a:cubicBezTo>
                    <a:pt x="2251710" y="6347460"/>
                    <a:pt x="2311400" y="6313170"/>
                    <a:pt x="2348230" y="6261100"/>
                  </a:cubicBezTo>
                  <a:cubicBezTo>
                    <a:pt x="2385060" y="6313170"/>
                    <a:pt x="2444750" y="6347460"/>
                    <a:pt x="2513330" y="6347460"/>
                  </a:cubicBezTo>
                  <a:cubicBezTo>
                    <a:pt x="2581910" y="6347460"/>
                    <a:pt x="2642870" y="6313170"/>
                    <a:pt x="2678430" y="6261100"/>
                  </a:cubicBezTo>
                  <a:cubicBezTo>
                    <a:pt x="2715260" y="6313170"/>
                    <a:pt x="2776220" y="6347460"/>
                    <a:pt x="2843530" y="6347460"/>
                  </a:cubicBezTo>
                  <a:cubicBezTo>
                    <a:pt x="2912110" y="6347460"/>
                    <a:pt x="2971800" y="6313170"/>
                    <a:pt x="3008630" y="6261100"/>
                  </a:cubicBezTo>
                  <a:cubicBezTo>
                    <a:pt x="3045460" y="6313170"/>
                    <a:pt x="3105150" y="6347460"/>
                    <a:pt x="3173730" y="6347460"/>
                  </a:cubicBezTo>
                  <a:cubicBezTo>
                    <a:pt x="3242310" y="6347460"/>
                    <a:pt x="3302000" y="6313170"/>
                    <a:pt x="3338830" y="6261100"/>
                  </a:cubicBezTo>
                  <a:cubicBezTo>
                    <a:pt x="3375660" y="6313170"/>
                    <a:pt x="3435350" y="6347460"/>
                    <a:pt x="3503930" y="6347460"/>
                  </a:cubicBezTo>
                  <a:cubicBezTo>
                    <a:pt x="3572510" y="6347460"/>
                    <a:pt x="3632200" y="6313170"/>
                    <a:pt x="3669030" y="6261100"/>
                  </a:cubicBezTo>
                  <a:cubicBezTo>
                    <a:pt x="3705860" y="6313170"/>
                    <a:pt x="3765550" y="6347460"/>
                    <a:pt x="3834130" y="6347460"/>
                  </a:cubicBezTo>
                  <a:cubicBezTo>
                    <a:pt x="3902710" y="6347460"/>
                    <a:pt x="3963670" y="6313170"/>
                    <a:pt x="3999230" y="6261100"/>
                  </a:cubicBezTo>
                  <a:cubicBezTo>
                    <a:pt x="4036060" y="6313170"/>
                    <a:pt x="4095750" y="6347460"/>
                    <a:pt x="4164330" y="6347460"/>
                  </a:cubicBezTo>
                  <a:cubicBezTo>
                    <a:pt x="4232910" y="6347460"/>
                    <a:pt x="4292600" y="6313170"/>
                    <a:pt x="4329430" y="6261100"/>
                  </a:cubicBezTo>
                  <a:cubicBezTo>
                    <a:pt x="4366260" y="6313170"/>
                    <a:pt x="4425950" y="6347460"/>
                    <a:pt x="4494530" y="6347460"/>
                  </a:cubicBezTo>
                  <a:cubicBezTo>
                    <a:pt x="4563110" y="6347460"/>
                    <a:pt x="4622800" y="6313170"/>
                    <a:pt x="4659630" y="6261100"/>
                  </a:cubicBezTo>
                  <a:cubicBezTo>
                    <a:pt x="4696460" y="6313170"/>
                    <a:pt x="4756150" y="6347460"/>
                    <a:pt x="4824730" y="6347460"/>
                  </a:cubicBezTo>
                  <a:cubicBezTo>
                    <a:pt x="4893310" y="6347460"/>
                    <a:pt x="4954270" y="6313170"/>
                    <a:pt x="4989830" y="6261100"/>
                  </a:cubicBezTo>
                  <a:cubicBezTo>
                    <a:pt x="5026660" y="6313170"/>
                    <a:pt x="5087620" y="6347460"/>
                    <a:pt x="5154930" y="6347460"/>
                  </a:cubicBezTo>
                  <a:cubicBezTo>
                    <a:pt x="5223510" y="6347460"/>
                    <a:pt x="5283200" y="6313170"/>
                    <a:pt x="5320030" y="6261100"/>
                  </a:cubicBezTo>
                  <a:cubicBezTo>
                    <a:pt x="5356860" y="6313170"/>
                    <a:pt x="5416550" y="6347460"/>
                    <a:pt x="5485130" y="6347460"/>
                  </a:cubicBezTo>
                  <a:cubicBezTo>
                    <a:pt x="5553710" y="6347460"/>
                    <a:pt x="5613400" y="6313170"/>
                    <a:pt x="5650230" y="6261100"/>
                  </a:cubicBezTo>
                  <a:cubicBezTo>
                    <a:pt x="5687060" y="6313170"/>
                    <a:pt x="5746750" y="6347460"/>
                    <a:pt x="5815330" y="6347460"/>
                  </a:cubicBezTo>
                  <a:cubicBezTo>
                    <a:pt x="5883910" y="6347460"/>
                    <a:pt x="5943600" y="6313170"/>
                    <a:pt x="5980430" y="6261100"/>
                  </a:cubicBezTo>
                  <a:cubicBezTo>
                    <a:pt x="5986780" y="6271260"/>
                    <a:pt x="5994400" y="6280150"/>
                    <a:pt x="6003290" y="6287770"/>
                  </a:cubicBezTo>
                  <a:cubicBezTo>
                    <a:pt x="6041390" y="6325870"/>
                    <a:pt x="6092190" y="6347460"/>
                    <a:pt x="6145530" y="6347460"/>
                  </a:cubicBezTo>
                  <a:cubicBezTo>
                    <a:pt x="6198870" y="6347460"/>
                    <a:pt x="6249670" y="6325870"/>
                    <a:pt x="6287770" y="6287770"/>
                  </a:cubicBezTo>
                  <a:cubicBezTo>
                    <a:pt x="6325870" y="6249670"/>
                    <a:pt x="6347460" y="6198870"/>
                    <a:pt x="6347460" y="6145530"/>
                  </a:cubicBezTo>
                  <a:cubicBezTo>
                    <a:pt x="6347460" y="6092190"/>
                    <a:pt x="6325870" y="6040120"/>
                    <a:pt x="6287770" y="6003290"/>
                  </a:cubicBezTo>
                  <a:cubicBezTo>
                    <a:pt x="6278880" y="5994400"/>
                    <a:pt x="6269990" y="5988050"/>
                    <a:pt x="6261100" y="5980430"/>
                  </a:cubicBezTo>
                  <a:cubicBezTo>
                    <a:pt x="6313170" y="5943600"/>
                    <a:pt x="6347460" y="5883910"/>
                    <a:pt x="6347460" y="5815330"/>
                  </a:cubicBezTo>
                  <a:cubicBezTo>
                    <a:pt x="6347460" y="5746750"/>
                    <a:pt x="6313170" y="5687060"/>
                    <a:pt x="6261100" y="5650230"/>
                  </a:cubicBezTo>
                  <a:cubicBezTo>
                    <a:pt x="6313170" y="5613400"/>
                    <a:pt x="6347460" y="5553710"/>
                    <a:pt x="6347460" y="5485130"/>
                  </a:cubicBezTo>
                  <a:cubicBezTo>
                    <a:pt x="6347460" y="5416550"/>
                    <a:pt x="6313170" y="5356860"/>
                    <a:pt x="6261100" y="5320030"/>
                  </a:cubicBezTo>
                  <a:cubicBezTo>
                    <a:pt x="6313170" y="5283200"/>
                    <a:pt x="6347460" y="5223510"/>
                    <a:pt x="6347460" y="5154930"/>
                  </a:cubicBezTo>
                  <a:cubicBezTo>
                    <a:pt x="6347460" y="5086350"/>
                    <a:pt x="6313170" y="5025390"/>
                    <a:pt x="6261100" y="4989830"/>
                  </a:cubicBezTo>
                  <a:cubicBezTo>
                    <a:pt x="6313170" y="4953000"/>
                    <a:pt x="6347460" y="4892040"/>
                    <a:pt x="6347460" y="4824730"/>
                  </a:cubicBezTo>
                  <a:cubicBezTo>
                    <a:pt x="6347460" y="4756150"/>
                    <a:pt x="6313170" y="4696460"/>
                    <a:pt x="6261100" y="4659630"/>
                  </a:cubicBezTo>
                  <a:cubicBezTo>
                    <a:pt x="6313170" y="4622800"/>
                    <a:pt x="6347460" y="4563110"/>
                    <a:pt x="6347460" y="4494530"/>
                  </a:cubicBezTo>
                  <a:cubicBezTo>
                    <a:pt x="6347460" y="4425950"/>
                    <a:pt x="6313170" y="4366260"/>
                    <a:pt x="6261100" y="4329430"/>
                  </a:cubicBezTo>
                  <a:cubicBezTo>
                    <a:pt x="6313170" y="4292600"/>
                    <a:pt x="6347460" y="4232910"/>
                    <a:pt x="6347460" y="4164330"/>
                  </a:cubicBezTo>
                  <a:cubicBezTo>
                    <a:pt x="6347460" y="4095750"/>
                    <a:pt x="6313170" y="4036060"/>
                    <a:pt x="6261100" y="3999230"/>
                  </a:cubicBezTo>
                  <a:cubicBezTo>
                    <a:pt x="6313170" y="3962400"/>
                    <a:pt x="6347460" y="3901440"/>
                    <a:pt x="6347460" y="3834130"/>
                  </a:cubicBezTo>
                  <a:cubicBezTo>
                    <a:pt x="6347460" y="3765550"/>
                    <a:pt x="6313170" y="3704590"/>
                    <a:pt x="6261100" y="3669030"/>
                  </a:cubicBezTo>
                  <a:cubicBezTo>
                    <a:pt x="6313170" y="3632200"/>
                    <a:pt x="6347460" y="3572510"/>
                    <a:pt x="6347460" y="3503930"/>
                  </a:cubicBezTo>
                  <a:cubicBezTo>
                    <a:pt x="6347460" y="3435350"/>
                    <a:pt x="6313170" y="3375660"/>
                    <a:pt x="6261100" y="3338830"/>
                  </a:cubicBezTo>
                  <a:cubicBezTo>
                    <a:pt x="6313170" y="3302000"/>
                    <a:pt x="6347460" y="3242310"/>
                    <a:pt x="6347460" y="3173730"/>
                  </a:cubicBezTo>
                  <a:cubicBezTo>
                    <a:pt x="6347460" y="3105150"/>
                    <a:pt x="6313170" y="3045460"/>
                    <a:pt x="6261100" y="3008630"/>
                  </a:cubicBezTo>
                  <a:cubicBezTo>
                    <a:pt x="6313170" y="2971800"/>
                    <a:pt x="6347460" y="2912110"/>
                    <a:pt x="6347460" y="2843530"/>
                  </a:cubicBezTo>
                  <a:cubicBezTo>
                    <a:pt x="6347460" y="2774950"/>
                    <a:pt x="6313170" y="2713990"/>
                    <a:pt x="6261100" y="2678430"/>
                  </a:cubicBezTo>
                  <a:cubicBezTo>
                    <a:pt x="6313170" y="2641600"/>
                    <a:pt x="6347460" y="2580640"/>
                    <a:pt x="6347460" y="2513330"/>
                  </a:cubicBezTo>
                  <a:cubicBezTo>
                    <a:pt x="6347460" y="2444750"/>
                    <a:pt x="6313170" y="2383790"/>
                    <a:pt x="6261100" y="2348230"/>
                  </a:cubicBezTo>
                  <a:cubicBezTo>
                    <a:pt x="6313170" y="2311400"/>
                    <a:pt x="6347460" y="2251710"/>
                    <a:pt x="6347460" y="2183130"/>
                  </a:cubicBezTo>
                  <a:cubicBezTo>
                    <a:pt x="6347460" y="2114550"/>
                    <a:pt x="6313170" y="2054860"/>
                    <a:pt x="6261100" y="2018030"/>
                  </a:cubicBezTo>
                  <a:cubicBezTo>
                    <a:pt x="6313170" y="1981200"/>
                    <a:pt x="6347460" y="1921510"/>
                    <a:pt x="6347460" y="1852930"/>
                  </a:cubicBezTo>
                  <a:cubicBezTo>
                    <a:pt x="6347460" y="1784350"/>
                    <a:pt x="6313170" y="1724660"/>
                    <a:pt x="6261100" y="1687830"/>
                  </a:cubicBezTo>
                  <a:cubicBezTo>
                    <a:pt x="6313170" y="1651000"/>
                    <a:pt x="6347460" y="1591310"/>
                    <a:pt x="6347460" y="1522730"/>
                  </a:cubicBezTo>
                  <a:cubicBezTo>
                    <a:pt x="6347460" y="1454150"/>
                    <a:pt x="6313170" y="1393190"/>
                    <a:pt x="6261100" y="1357630"/>
                  </a:cubicBezTo>
                  <a:cubicBezTo>
                    <a:pt x="6313170" y="1322070"/>
                    <a:pt x="6347460" y="1261110"/>
                    <a:pt x="6347460" y="1192530"/>
                  </a:cubicBezTo>
                  <a:cubicBezTo>
                    <a:pt x="6347460" y="1123950"/>
                    <a:pt x="6313170" y="1064260"/>
                    <a:pt x="6261100" y="1027430"/>
                  </a:cubicBezTo>
                  <a:cubicBezTo>
                    <a:pt x="6313170" y="990600"/>
                    <a:pt x="6347460" y="930910"/>
                    <a:pt x="6347460" y="862330"/>
                  </a:cubicBezTo>
                  <a:cubicBezTo>
                    <a:pt x="6347460" y="793750"/>
                    <a:pt x="6313170" y="734060"/>
                    <a:pt x="6261100" y="697230"/>
                  </a:cubicBezTo>
                  <a:cubicBezTo>
                    <a:pt x="6315710" y="660400"/>
                    <a:pt x="6350000" y="600710"/>
                    <a:pt x="6350000" y="532130"/>
                  </a:cubicBezTo>
                  <a:close/>
                </a:path>
              </a:pathLst>
            </a:custGeom>
            <a:solidFill>
              <a:srgbClr val="004AAD"/>
            </a:solidFill>
          </p:spPr>
          <p:txBody>
            <a:bodyPr/>
            <a:lstStyle/>
            <a:p>
              <a:endParaRPr lang="en-CA"/>
            </a:p>
          </p:txBody>
        </p:sp>
        <p:sp>
          <p:nvSpPr>
            <p:cNvPr id="13" name="Freeform 13"/>
            <p:cNvSpPr/>
            <p:nvPr/>
          </p:nvSpPr>
          <p:spPr>
            <a:xfrm>
              <a:off x="358140" y="358140"/>
              <a:ext cx="5632450" cy="5633720"/>
            </a:xfrm>
            <a:custGeom>
              <a:avLst/>
              <a:gdLst/>
              <a:ahLst/>
              <a:cxnLst/>
              <a:rect l="l" t="t" r="r" b="b"/>
              <a:pathLst>
                <a:path w="5632450" h="5633720">
                  <a:moveTo>
                    <a:pt x="0" y="0"/>
                  </a:moveTo>
                  <a:lnTo>
                    <a:pt x="5632450" y="0"/>
                  </a:lnTo>
                  <a:lnTo>
                    <a:pt x="5632450" y="5633720"/>
                  </a:lnTo>
                  <a:lnTo>
                    <a:pt x="0" y="5633720"/>
                  </a:lnTo>
                  <a:close/>
                </a:path>
              </a:pathLst>
            </a:custGeom>
            <a:blipFill>
              <a:blip r:embed="rId2"/>
              <a:stretch>
                <a:fillRect l="-25488" r="-25488"/>
              </a:stretch>
            </a:blipFill>
          </p:spPr>
          <p:txBody>
            <a:bodyPr/>
            <a:lstStyle/>
            <a:p>
              <a:endParaRPr lang="en-CA"/>
            </a:p>
          </p:txBody>
        </p:sp>
      </p:grpSp>
      <p:sp>
        <p:nvSpPr>
          <p:cNvPr id="14" name="TextBox 14"/>
          <p:cNvSpPr txBox="1"/>
          <p:nvPr/>
        </p:nvSpPr>
        <p:spPr>
          <a:xfrm>
            <a:off x="2203025" y="847725"/>
            <a:ext cx="13881950" cy="1552575"/>
          </a:xfrm>
          <a:prstGeom prst="rect">
            <a:avLst/>
          </a:prstGeom>
        </p:spPr>
        <p:txBody>
          <a:bodyPr lIns="0" tIns="0" rIns="0" bIns="0" rtlCol="0" anchor="t">
            <a:spAutoFit/>
          </a:bodyPr>
          <a:lstStyle/>
          <a:p>
            <a:pPr algn="ctr">
              <a:lnSpc>
                <a:spcPts val="12599"/>
              </a:lnSpc>
            </a:pPr>
            <a:r>
              <a:rPr lang="en-US" sz="9000" dirty="0">
                <a:solidFill>
                  <a:schemeClr val="tx2"/>
                </a:solidFill>
                <a:latin typeface="Roboto Bold"/>
              </a:rPr>
              <a:t>Online Pharmacy </a:t>
            </a:r>
          </a:p>
        </p:txBody>
      </p:sp>
      <p:sp>
        <p:nvSpPr>
          <p:cNvPr id="15" name="TextBox 15"/>
          <p:cNvSpPr txBox="1"/>
          <p:nvPr/>
        </p:nvSpPr>
        <p:spPr>
          <a:xfrm>
            <a:off x="3698875" y="3546171"/>
            <a:ext cx="4489187" cy="1066800"/>
          </a:xfrm>
          <a:prstGeom prst="rect">
            <a:avLst/>
          </a:prstGeom>
        </p:spPr>
        <p:txBody>
          <a:bodyPr lIns="0" tIns="0" rIns="0" bIns="0" rtlCol="0" anchor="t">
            <a:spAutoFit/>
          </a:bodyPr>
          <a:lstStyle/>
          <a:p>
            <a:pPr>
              <a:lnSpc>
                <a:spcPts val="4200"/>
              </a:lnSpc>
              <a:spcBef>
                <a:spcPct val="0"/>
              </a:spcBef>
            </a:pPr>
            <a:r>
              <a:rPr lang="en-US" sz="3000">
                <a:solidFill>
                  <a:srgbClr val="000000"/>
                </a:solidFill>
                <a:latin typeface="Roboto Condensed"/>
              </a:rPr>
              <a:t>Easily browse and order medicines online.</a:t>
            </a:r>
          </a:p>
        </p:txBody>
      </p:sp>
      <p:sp>
        <p:nvSpPr>
          <p:cNvPr id="16" name="TextBox 16"/>
          <p:cNvSpPr txBox="1"/>
          <p:nvPr/>
        </p:nvSpPr>
        <p:spPr>
          <a:xfrm>
            <a:off x="3698875" y="5807292"/>
            <a:ext cx="4489187" cy="1600200"/>
          </a:xfrm>
          <a:prstGeom prst="rect">
            <a:avLst/>
          </a:prstGeom>
        </p:spPr>
        <p:txBody>
          <a:bodyPr lIns="0" tIns="0" rIns="0" bIns="0" rtlCol="0" anchor="t">
            <a:spAutoFit/>
          </a:bodyPr>
          <a:lstStyle/>
          <a:p>
            <a:pPr>
              <a:lnSpc>
                <a:spcPts val="4200"/>
              </a:lnSpc>
              <a:spcBef>
                <a:spcPct val="0"/>
              </a:spcBef>
            </a:pPr>
            <a:r>
              <a:rPr lang="en-US" sz="3000">
                <a:solidFill>
                  <a:srgbClr val="000000"/>
                </a:solidFill>
                <a:latin typeface="Roboto Condensed"/>
              </a:rPr>
              <a:t>Simplified catalogue for effortless medication selection. </a:t>
            </a:r>
          </a:p>
        </p:txBody>
      </p:sp>
      <p:sp>
        <p:nvSpPr>
          <p:cNvPr id="17" name="TextBox 17"/>
          <p:cNvSpPr txBox="1"/>
          <p:nvPr/>
        </p:nvSpPr>
        <p:spPr>
          <a:xfrm>
            <a:off x="3698875" y="8016714"/>
            <a:ext cx="4489187" cy="1066800"/>
          </a:xfrm>
          <a:prstGeom prst="rect">
            <a:avLst/>
          </a:prstGeom>
        </p:spPr>
        <p:txBody>
          <a:bodyPr lIns="0" tIns="0" rIns="0" bIns="0" rtlCol="0" anchor="t">
            <a:spAutoFit/>
          </a:bodyPr>
          <a:lstStyle/>
          <a:p>
            <a:pPr>
              <a:lnSpc>
                <a:spcPts val="4200"/>
              </a:lnSpc>
              <a:spcBef>
                <a:spcPct val="0"/>
              </a:spcBef>
            </a:pPr>
            <a:r>
              <a:rPr lang="en-US" sz="3000">
                <a:solidFill>
                  <a:srgbClr val="000000"/>
                </a:solidFill>
                <a:latin typeface="Roboto Condensed"/>
              </a:rPr>
              <a:t>Ensures a user-friendly experience for all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
        <p:cNvGrpSpPr/>
        <p:nvPr/>
      </p:nvGrpSpPr>
      <p:grpSpPr>
        <a:xfrm>
          <a:off x="0" y="0"/>
          <a:ext cx="0" cy="0"/>
          <a:chOff x="0" y="0"/>
          <a:chExt cx="0" cy="0"/>
        </a:xfrm>
      </p:grpSpPr>
      <p:grpSp>
        <p:nvGrpSpPr>
          <p:cNvPr id="2" name="Group 2"/>
          <p:cNvGrpSpPr/>
          <p:nvPr/>
        </p:nvGrpSpPr>
        <p:grpSpPr>
          <a:xfrm>
            <a:off x="1340805" y="0"/>
            <a:ext cx="16947195" cy="9258300"/>
            <a:chOff x="0" y="0"/>
            <a:chExt cx="4788698" cy="2616079"/>
          </a:xfrm>
        </p:grpSpPr>
        <p:sp>
          <p:nvSpPr>
            <p:cNvPr id="3" name="Freeform 3"/>
            <p:cNvSpPr/>
            <p:nvPr/>
          </p:nvSpPr>
          <p:spPr>
            <a:xfrm>
              <a:off x="0" y="0"/>
              <a:ext cx="4788698" cy="2616079"/>
            </a:xfrm>
            <a:custGeom>
              <a:avLst/>
              <a:gdLst/>
              <a:ahLst/>
              <a:cxnLst/>
              <a:rect l="l" t="t" r="r" b="b"/>
              <a:pathLst>
                <a:path w="4788698" h="2616079">
                  <a:moveTo>
                    <a:pt x="0" y="0"/>
                  </a:moveTo>
                  <a:lnTo>
                    <a:pt x="4788698" y="0"/>
                  </a:lnTo>
                  <a:lnTo>
                    <a:pt x="4788698" y="2616079"/>
                  </a:lnTo>
                  <a:lnTo>
                    <a:pt x="0" y="2616079"/>
                  </a:lnTo>
                  <a:close/>
                </a:path>
              </a:pathLst>
            </a:custGeom>
            <a:solidFill>
              <a:srgbClr val="000000">
                <a:alpha val="44706"/>
              </a:srgbClr>
            </a:solidFill>
          </p:spPr>
          <p:txBody>
            <a:bodyPr/>
            <a:lstStyle/>
            <a:p>
              <a:endParaRPr lang="en-CA"/>
            </a:p>
          </p:txBody>
        </p:sp>
        <p:sp>
          <p:nvSpPr>
            <p:cNvPr id="4" name="TextBox 4"/>
            <p:cNvSpPr txBox="1"/>
            <p:nvPr/>
          </p:nvSpPr>
          <p:spPr>
            <a:xfrm>
              <a:off x="0" y="-38100"/>
              <a:ext cx="4788698" cy="2654179"/>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3303819" y="758655"/>
            <a:ext cx="12211128" cy="1552575"/>
          </a:xfrm>
          <a:prstGeom prst="rect">
            <a:avLst/>
          </a:prstGeom>
        </p:spPr>
        <p:txBody>
          <a:bodyPr lIns="0" tIns="0" rIns="0" bIns="0" rtlCol="0" anchor="t">
            <a:spAutoFit/>
          </a:bodyPr>
          <a:lstStyle/>
          <a:p>
            <a:pPr algn="ctr">
              <a:lnSpc>
                <a:spcPts val="12599"/>
              </a:lnSpc>
            </a:pPr>
            <a:r>
              <a:rPr lang="en-US" sz="9000">
                <a:solidFill>
                  <a:srgbClr val="FFFFFF"/>
                </a:solidFill>
                <a:latin typeface="Roboto Bold"/>
              </a:rPr>
              <a:t>Design</a:t>
            </a:r>
          </a:p>
        </p:txBody>
      </p:sp>
      <p:sp>
        <p:nvSpPr>
          <p:cNvPr id="6" name="TextBox 6"/>
          <p:cNvSpPr txBox="1"/>
          <p:nvPr/>
        </p:nvSpPr>
        <p:spPr>
          <a:xfrm>
            <a:off x="2959634" y="2244555"/>
            <a:ext cx="13820986" cy="6695104"/>
          </a:xfrm>
          <a:prstGeom prst="rect">
            <a:avLst/>
          </a:prstGeom>
        </p:spPr>
        <p:txBody>
          <a:bodyPr lIns="0" tIns="0" rIns="0" bIns="0" rtlCol="0" anchor="t">
            <a:spAutoFit/>
          </a:bodyPr>
          <a:lstStyle/>
          <a:p>
            <a:pPr algn="ctr">
              <a:lnSpc>
                <a:spcPts val="4059"/>
              </a:lnSpc>
              <a:spcBef>
                <a:spcPct val="0"/>
              </a:spcBef>
            </a:pPr>
            <a:r>
              <a:rPr lang="en-US" sz="2899">
                <a:solidFill>
                  <a:srgbClr val="FFFFFF"/>
                </a:solidFill>
                <a:latin typeface="Roboto Condensed"/>
              </a:rPr>
              <a:t>We employed Python's versatile libraries to create a user-friendly and efficient platform. The tkinter library facilitated seamless UI development, prioritizing simplicity and effective communication of ideas. </a:t>
            </a:r>
          </a:p>
          <a:p>
            <a:pPr algn="ctr">
              <a:lnSpc>
                <a:spcPts val="4059"/>
              </a:lnSpc>
              <a:spcBef>
                <a:spcPct val="0"/>
              </a:spcBef>
            </a:pPr>
            <a:endParaRPr lang="en-US" sz="2899">
              <a:solidFill>
                <a:srgbClr val="FFFFFF"/>
              </a:solidFill>
              <a:latin typeface="Roboto Condensed"/>
            </a:endParaRPr>
          </a:p>
          <a:p>
            <a:pPr algn="ctr">
              <a:lnSpc>
                <a:spcPts val="4059"/>
              </a:lnSpc>
              <a:spcBef>
                <a:spcPct val="0"/>
              </a:spcBef>
            </a:pPr>
            <a:r>
              <a:rPr lang="en-US" sz="2899">
                <a:solidFill>
                  <a:srgbClr val="FFFFFF"/>
                </a:solidFill>
                <a:latin typeface="Roboto Condensed"/>
              </a:rPr>
              <a:t>Additionally, Furthermore, by integrating Pillow, we were able to handle image processing tasks bring visual elements.</a:t>
            </a:r>
          </a:p>
          <a:p>
            <a:pPr algn="ctr">
              <a:lnSpc>
                <a:spcPts val="4059"/>
              </a:lnSpc>
              <a:spcBef>
                <a:spcPct val="0"/>
              </a:spcBef>
            </a:pPr>
            <a:endParaRPr lang="en-US" sz="2899">
              <a:solidFill>
                <a:srgbClr val="FFFFFF"/>
              </a:solidFill>
              <a:latin typeface="Roboto Condensed"/>
            </a:endParaRPr>
          </a:p>
          <a:p>
            <a:pPr algn="ctr">
              <a:lnSpc>
                <a:spcPts val="4059"/>
              </a:lnSpc>
              <a:spcBef>
                <a:spcPct val="0"/>
              </a:spcBef>
            </a:pPr>
            <a:r>
              <a:rPr lang="en-US" sz="2899">
                <a:solidFill>
                  <a:srgbClr val="FFFFFF"/>
                </a:solidFill>
                <a:latin typeface="Roboto Condensed"/>
              </a:rPr>
              <a:t>Leveraging geolocator, we incorporated location-based features to find local hospitals with credited doctors.</a:t>
            </a:r>
          </a:p>
          <a:p>
            <a:pPr algn="ctr">
              <a:lnSpc>
                <a:spcPts val="4059"/>
              </a:lnSpc>
              <a:spcBef>
                <a:spcPct val="0"/>
              </a:spcBef>
            </a:pPr>
            <a:endParaRPr lang="en-US" sz="2899">
              <a:solidFill>
                <a:srgbClr val="FFFFFF"/>
              </a:solidFill>
              <a:latin typeface="Roboto Condensed"/>
            </a:endParaRPr>
          </a:p>
          <a:p>
            <a:pPr algn="ctr">
              <a:lnSpc>
                <a:spcPts val="4059"/>
              </a:lnSpc>
              <a:spcBef>
                <a:spcPct val="0"/>
              </a:spcBef>
            </a:pPr>
            <a:r>
              <a:rPr lang="en-US" sz="2899">
                <a:solidFill>
                  <a:srgbClr val="FFFFFF"/>
                </a:solidFill>
                <a:latin typeface="Roboto Condensed"/>
              </a:rPr>
              <a:t>Implementing fundamental principles such as object-oriented concepts allowed us to design a scalable program enabling the possibility for future expansion and promotoes ease of maintenance.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464145"/>
          </a:xfrm>
          <a:custGeom>
            <a:avLst/>
            <a:gdLst/>
            <a:ahLst/>
            <a:cxnLst/>
            <a:rect l="l" t="t" r="r" b="b"/>
            <a:pathLst>
              <a:path w="18288000" h="10464145">
                <a:moveTo>
                  <a:pt x="0" y="0"/>
                </a:moveTo>
                <a:lnTo>
                  <a:pt x="18288000" y="0"/>
                </a:lnTo>
                <a:lnTo>
                  <a:pt x="18288000" y="10464145"/>
                </a:lnTo>
                <a:lnTo>
                  <a:pt x="0" y="10464145"/>
                </a:lnTo>
                <a:lnTo>
                  <a:pt x="0" y="0"/>
                </a:lnTo>
                <a:close/>
              </a:path>
            </a:pathLst>
          </a:custGeom>
          <a:blipFill>
            <a:blip r:embed="rId2"/>
            <a:stretch>
              <a:fillRect l="-35827" r="-35827"/>
            </a:stretch>
          </a:blipFill>
        </p:spPr>
        <p:txBody>
          <a:bodyPr/>
          <a:lstStyle/>
          <a:p>
            <a:endParaRPr lang="en-CA"/>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301</Words>
  <Application>Microsoft Office PowerPoint</Application>
  <PresentationFormat>Custom</PresentationFormat>
  <Paragraphs>38</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Roboto</vt:lpstr>
      <vt:lpstr>Roboto Bold</vt:lpstr>
      <vt:lpstr>Arial</vt:lpstr>
      <vt:lpstr>Calibri</vt:lpstr>
      <vt:lpstr>Roboto Condensed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Dark Simple Presentation</dc:title>
  <dc:creator>Devansh Artwani</dc:creator>
  <cp:lastModifiedBy>Devansh Artwani</cp:lastModifiedBy>
  <cp:revision>3</cp:revision>
  <dcterms:created xsi:type="dcterms:W3CDTF">2006-08-16T00:00:00Z</dcterms:created>
  <dcterms:modified xsi:type="dcterms:W3CDTF">2024-01-28T00:54:27Z</dcterms:modified>
  <dc:identifier>DAFSE6WPzxY</dc:identifier>
</cp:coreProperties>
</file>

<file path=docProps/thumbnail.jpeg>
</file>